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2.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5.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6.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7.xml" ContentType="application/vnd.openxmlformats-officedocument.presentationml.comments+xml"/>
  <Override PartName="/ppt/notesSlides/notesSlide47.xml" ContentType="application/vnd.openxmlformats-officedocument.presentationml.notesSlide+xml"/>
  <Override PartName="/ppt/comments/comment8.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9.xml" ContentType="application/vnd.openxmlformats-officedocument.presentationml.comments+xml"/>
  <Override PartName="/ppt/notesSlides/notesSlide56.xml" ContentType="application/vnd.openxmlformats-officedocument.presentationml.notesSlide+xml"/>
  <Override PartName="/ppt/comments/comment10.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11.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omments/comment12.xml" ContentType="application/vnd.openxmlformats-officedocument.presentationml.comment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comment13.xml" ContentType="application/vnd.openxmlformats-officedocument.presentationml.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Lst>
  <p:sldSz cx="9144000" cy="5143500" type="screen16x9"/>
  <p:notesSz cx="6858000" cy="9144000"/>
  <p:embeddedFontLst>
    <p:embeddedFont>
      <p:font typeface="Amatic SC" panose="00000500000000000000" pitchFamily="2" charset="-79"/>
      <p:regular r:id="rId88"/>
      <p:bold r:id="rId89"/>
    </p:embeddedFont>
    <p:embeddedFont>
      <p:font typeface="Comic Sans MS" panose="030F0702030302020204" pitchFamily="66" charset="0"/>
      <p:regular r:id="rId90"/>
      <p:bold r:id="rId91"/>
      <p:italic r:id="rId92"/>
      <p:boldItalic r:id="rId93"/>
    </p:embeddedFont>
    <p:embeddedFont>
      <p:font typeface="Helvetica Neue"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heel Caunhye" initials="" lastIdx="10" clrIdx="0"/>
  <p:cmAuthor id="1" name="Patrick Alburtus" initials="" lastIdx="17" clrIdx="1"/>
  <p:cmAuthor id="2" name="Gurpreet Katta" initials="" lastIdx="1" clrIdx="2"/>
  <p:cmAuthor id="3" name="David Nilsen" initials="" lastIdx="5" clrIdx="3"/>
  <p:cmAuthor id="4" name="Kara McHargue" initials="" lastIdx="3" clrIdx="4"/>
  <p:cmAuthor id="5" name="Shyam Sunder Manchikanti" initials=""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620"/>
    <p:restoredTop sz="24085" autoAdjust="0"/>
  </p:normalViewPr>
  <p:slideViewPr>
    <p:cSldViewPr snapToGrid="0">
      <p:cViewPr varScale="1">
        <p:scale>
          <a:sx n="36" d="100"/>
          <a:sy n="36" d="100"/>
        </p:scale>
        <p:origin x="377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commentAuthors" Target="commentAuthors.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2-28T18:57:31.703" idx="1">
    <p:pos x="223" y="991"/>
    <p:text>not only class but function, file name and enum amongst others should have one responsibility.</p:text>
  </p:cm>
  <p:cm authorId="1" dt="2022-02-28T18:57:31.703" idx="1">
    <p:pos x="223" y="991"/>
    <p:text>Yes I gave a function as an example but it should be files, classes, etc. I'll make that clear at the bottom and in the speaker notes which represent how I will speak to this slide.</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3-02T16:17:53.080" idx="13">
    <p:pos x="223" y="991"/>
    <p:text>@shaheel.caunhye@aptushealth.com could you please summarize what you proposed to me at a very high level here.  I would like to start the conversation about choosing the architecture here with @gkatta@webmd.net @dnilsen@webmd.net @smanchikanti@webmd.net 
@bmchargue@webmd.net</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3-01T16:11:20.819" idx="14">
    <p:pos x="6000" y="0"/>
    <p:text>@bmchargue@webmd.net I will make it clear that this is for unit testing only.  Even if doing a POC they should be doing TDD for two reasons.  1. any code that gets reused from the POC in production will be tested. 2. Especially in the beginning I want to try to make it clear that this is how we expect them to write code in the failed test, pass test, rinse and repeat cycle of red, green, refactor</p:text>
  </p:cm>
  <p:cm authorId="4" dt="2022-03-01T16:29:22.018" idx="2">
    <p:pos x="6000" y="0"/>
    <p:text>@palburtus@webmd.net I guess what I'm trying to say is: if requirements are so unclear as to make writing the tests incredibly difficult, this is an indication that devs should be proposing things like throwaway prototypes instead of a development story.</p:text>
  </p:cm>
  <p:cm authorId="4" dt="2022-03-01T16:31:04.095" idx="1">
    <p:pos x="6000" y="0"/>
    <p:text>@palburtus@webmd.net It may be worth mentioning here that if the business requirements are unclear and/or changing rapidly, we should probably be doing a prototype story instead to determine more solid requirements rather than try and write tests against a fluid target</p:text>
  </p:cm>
  <p:cm authorId="1" dt="2022-03-01T16:31:04.095" idx="15">
    <p:pos x="6000" y="0"/>
    <p:text>@bmchargue@webmd.net I agree, that makes sense.  I think we need a slide in the "Execution" section about how to handle stories that we consider incomplete.  I'm going to add a blank slide, could you add a comment re: how you think we should handle it on that slide?</p:text>
  </p:cm>
</p:cmLst>
</file>

<file path=ppt/comments/comment12.xml><?xml version="1.0" encoding="utf-8"?>
<p:cmLst xmlns:a="http://schemas.openxmlformats.org/drawingml/2006/main" xmlns:r="http://schemas.openxmlformats.org/officeDocument/2006/relationships" xmlns:p="http://schemas.openxmlformats.org/presentationml/2006/main">
  <p:cm authorId="5" dt="2022-02-28T18:38:07.712" idx="1">
    <p:pos x="6000" y="0"/>
    <p:text>We should have a 3 point story for Trial Execution period in our next sprint across the projects
*Here devs will pick a section refactor code using above principles.
*Pair program as needed.
*At the end of Trial period we will have right feedback and then we can finalize our coding principles.</p:text>
  </p:cm>
  <p:cm authorId="1" dt="2022-02-28T18:38:07.712" idx="16">
    <p:pos x="6000" y="0"/>
    <p:text>I think this makes sense.  Do we want to make sure we each drive one ourselves with another lead first.  Then do it with each member of your team.  That have the team members work with each other and maybe show everyone what the accomplished?</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3-01T17:19:39.671" idx="17">
    <p:pos x="223" y="465"/>
    <p:text>@bmchargue@webmd.net this title might need to chance, but basically we need at least at slide on how to handle bad stories.  An example being your previous suggestion</p:text>
  </p:cm>
  <p:cm authorId="4" dt="2022-03-01T17:19:39.671" idx="3">
    <p:pos x="223" y="465"/>
    <p:text>@palburtus@webmd.net We should say something along the lines of: 'If a story lacks enough details to be able to write unit tests and product can't provide enough additional information. Have them create a PoC/prototype story so the developer can gather enough data to do so. PoC branches should be assumed to be throwaway code, and not be merged into a release'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22-03-01T17:18:12.713" idx="1">
    <p:pos x="3392" y="707"/>
    <p:text>I agree</p:text>
  </p:cm>
  <p:cm authorId="0" dt="2022-03-02T16:10:55.597" idx="2">
    <p:pos x="3392" y="707"/>
    <p:text>Hi @gkatta@webmd.net, @dnilsen@webmd.net, @smanchikanti@webmd.net I think we should have a presentation about SRP as a lot can be covered just on it. This will help developers understand a solution to the problem outlined here by @palburtus@webmd.net.</p:text>
  </p:cm>
  <p:cm authorId="1" dt="2022-03-02T16:10:55.597" idx="2">
    <p:pos x="3392" y="707"/>
    <p:text>Also agree, also would probably be great for a deeper dive into other principles later on, especially if you all worked on them together</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03-01T16:40:33.079" idx="3">
    <p:pos x="2801" y="374"/>
    <p:text>meaning I declared the variable "now" above for no good reason correct?</p:text>
  </p:cm>
  <p:cm authorId="0" dt="2022-03-01T16:56:35.526" idx="3">
    <p:pos x="2801" y="374"/>
    <p:text>Seems so, but I would simplify the code or just write "..." instead of code so that devs focus on OCP instead of debugging the actual code ^^</p:text>
  </p:cm>
  <p:cm authorId="3" dt="2022-03-02T16:12:24.335" idx="1">
    <p:pos x="2801" y="374"/>
    <p:text>Hey Pat, shouldn't "if(lastCacheTime - epoc.now" be "if(lastCacheTime - now"?</p:text>
  </p:cm>
  <p:cm authorId="1" dt="2022-03-02T16:12:24.335" idx="4">
    <p:pos x="2801" y="374"/>
    <p:text>I'll put a dummy function in their so that we can 1. get rid of the bug in my code image :) and 2. not get distracting by the functionality as that is not the real point.  Let me know if that works</p:text>
  </p:cm>
</p:cmLst>
</file>

<file path=ppt/comments/comment4.xml><?xml version="1.0" encoding="utf-8"?>
<p:cmLst xmlns:a="http://schemas.openxmlformats.org/drawingml/2006/main" xmlns:r="http://schemas.openxmlformats.org/officeDocument/2006/relationships" xmlns:p="http://schemas.openxmlformats.org/presentationml/2006/main">
  <p:cm authorId="3" dt="2022-03-01T15:28:25.990" idx="3">
    <p:pos x="2778" y="155"/>
    <p:text>I think this example would be clearer if the superclass comment was at the top.</p:text>
  </p:cm>
  <p:cm authorId="0" dt="2022-03-01T15:35:52.508" idx="4">
    <p:pos x="2778" y="55"/>
    <p:text>Maybe we can use a simple example like https://stackoverflow.com/a/44913313
It will basically show why POP is best now.</p:text>
  </p:cm>
  <p:cm authorId="1" dt="2022-03-02T16:51:39.613" idx="5">
    <p:pos x="2778" y="55"/>
    <p:text>@shaheel.caunhye@aptushealth.com I'm basically going to steel the comments in that SO answer to help me explain this.  I'd still like to use the square rectangle example but summarize using what you linked to.  I'm also tempted to through in this image because it is true and funny 
https://i.stack.imgur.com/ilxzO.jpg</p:text>
  </p:cm>
  <p:cm authorId="3" dt="2022-03-02T21:34:41.721" idx="2">
    <p:pos x="2778" y="55"/>
    <p:text>I think didset in this case would also cause an infinite loop. Maybe the car example would be clearer?</p:text>
  </p:cm>
  <p:cm authorId="0" dt="2022-03-02T21:34:41.721" idx="5">
    <p:pos x="2778" y="55"/>
    <p:text>Sounds good to me @palburtus@webmd.net ^^</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03-02T17:27:10.243" idx="6">
    <p:pos x="2874" y="582"/>
    <p:text>@dnilsen@webmd.net what if after this I pulled up a github gist with all of the code example in one screen? That way we could see the whole picture and summarize?</p:text>
  </p:cm>
  <p:cm authorId="3" dt="2022-03-02T18:10:28.547" idx="4">
    <p:pos x="2874" y="582"/>
    <p:text>This is hard to understand without seeing the 3 slides at the same time. Maybe shorten it and just show excerpts?</p:text>
  </p:cm>
  <p:cm authorId="1" dt="2022-03-02T18:10:28.547" idx="7">
    <p:pos x="2874" y="582"/>
    <p:text>@dnilsen@webmd.net neverminded the gist comment.  I added a slide after this that shows all the code and I will use that slide to summarize</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3-01T16:19:00.646" idx="8">
    <p:pos x="160" y="1595"/>
    <p:text>@dnilsen@webmd.net the I on its own doesn't mean anything in most languages it is just a naming convention, showing that we created two interfaces lower in this code sample make it more clear?</p:text>
  </p:cm>
  <p:cm authorId="3" dt="2022-03-01T16:34:40.769" idx="5">
    <p:pos x="160" y="1595"/>
    <p:text>The "I" in front of IRemoteDataSource doesn't mean anything to Swift developers so I wasn't sure where the interfaces were.</p:text>
  </p:cm>
  <p:cm authorId="0" dt="2022-03-01T16:34:40.769" idx="6">
    <p:pos x="160" y="1595"/>
    <p:text>Hey @palburtus@webmd.net , do you think all of this can be explained in 1 slide ? ^^
The leads should of course cover all of this in a more focused session. I fear we may lose the devs' attention with the complexity involved in understanding it here.
I saw this : https://stackoverflow.com/a/66808672
But I am sure with some tweaks it could fit 1 slide and be easier to understand.</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2-03-01T16:43:15.832" idx="9">
    <p:pos x="223" y="991"/>
    <p:text>Yes so I have a slide that I forgot to add that calls that out and removes it as a next step. @smanchikanti@webmd.net and I actually refactored this whole class so I need to add another slide that follows up on this.  Are you referring to the Gist that I attached or a specific image</p:text>
  </p:cm>
  <p:cm authorId="0" dt="2022-03-01T16:53:23.448" idx="7">
    <p:pos x="223" y="991"/>
    <p:text>Among various problems with the sample code, SRP is not respected :D
We're adding ads in a "sort" function ^^</p:text>
  </p:cm>
  <p:cm authorId="0" dt="2022-03-01T16:53:23.448" idx="8">
    <p:pos x="223" y="991"/>
    <p:text>Yes @palburtus@webmd.net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2-03-01T16:39:29.772" idx="10">
    <p:pos x="2952" y="1284"/>
    <p:text>@shaheel.caunhye@aptushealth.com I agree, so I think "making private functions public" might be a good code smell slide of its own, what do you think</p:text>
  </p:cm>
  <p:cm authorId="0" dt="2022-03-02T10:02:00.902" idx="10">
    <p:pos x="2952" y="1284"/>
    <p:text>Indeed @palburtus@webmd.net</p:text>
  </p:cm>
  <p:cm authorId="0" dt="2022-03-02T16:32:24.684" idx="9">
    <p:pos x="2952" y="1284"/>
    <p:text>Developers tend to make the private function become public suddenly when they want to reuse a code.
This is where we should encourage usage of extensions :
https://kotlinlang.org/docs/extensions.html#extension-functions</p:text>
  </p:cm>
  <p:cm authorId="1" dt="2022-03-02T16:32:24.684" idx="11">
    <p:pos x="2952" y="1284"/>
    <p:text>I added a blank slide (slide 55) to treat this as its own code smell. Since this is probably something that is handled differently in iOS vs Kotlin could an iOS and Android dev from @shaheel.caunhye@aptushealth.com @gkatta@webmd.net @dnilsen@webmd.net @smanchikanti@webmd.net 
@bmchargue@webmd.net 
create a draft of what this slide should look like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2-03-02T16:33:26.742" idx="12">
    <p:pos x="223" y="465"/>
    <p:text>Empty slide referenced on "Code Resembles Well Written Prose Slide" 
@shaheel.caunhye@aptushealth.com @gkatta@webmd.net @dnilsen@webmd.net @smanchikanti@webmd.net
@bmchargue@webmd.net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wareengineering.stackexchange.com/questions/147977/is-it-wrong-to-use-a-boolean-parameter-to-determine-behavio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Intro Slide </a:t>
            </a:r>
          </a:p>
          <a:p>
            <a:pPr marL="171450" lvl="0" indent="-171450" algn="l" rtl="0">
              <a:spcBef>
                <a:spcPts val="0"/>
              </a:spcBef>
              <a:spcAft>
                <a:spcPts val="0"/>
              </a:spcAft>
            </a:pPr>
            <a:r>
              <a:rPr lang="en-US" b="1" dirty="0"/>
              <a:t>Test</a:t>
            </a:r>
          </a:p>
          <a:p>
            <a:pPr marL="171450" lvl="0" indent="-171450" algn="l" rtl="0">
              <a:spcBef>
                <a:spcPts val="0"/>
              </a:spcBef>
              <a:spcAft>
                <a:spcPts val="0"/>
              </a:spcAft>
            </a:pPr>
            <a:r>
              <a:rPr lang="en-US" b="1" dirty="0"/>
              <a:t>One</a:t>
            </a:r>
          </a:p>
          <a:p>
            <a:pPr marL="171450" lvl="0" indent="-171450" algn="l" rtl="0">
              <a:spcBef>
                <a:spcPts val="0"/>
              </a:spcBef>
              <a:spcAft>
                <a:spcPts val="0"/>
              </a:spcAft>
            </a:pPr>
            <a:r>
              <a:rPr lang="en-US" b="1" dirty="0"/>
              <a:t>Two</a:t>
            </a:r>
          </a:p>
          <a:p>
            <a:pPr marL="228600" lvl="0" indent="-228600" algn="l" rtl="0">
              <a:spcBef>
                <a:spcPts val="0"/>
              </a:spcBef>
              <a:spcAft>
                <a:spcPts val="0"/>
              </a:spcAft>
              <a:buFont typeface="+mj-lt"/>
              <a:buAutoNum type="arabicPeriod"/>
            </a:pPr>
            <a:r>
              <a:rPr lang="en-US" b="1" dirty="0"/>
              <a:t>Order one</a:t>
            </a:r>
          </a:p>
          <a:p>
            <a:pPr marL="228600" lvl="0" indent="-228600" algn="l" rtl="0">
              <a:spcBef>
                <a:spcPts val="0"/>
              </a:spcBef>
              <a:spcAft>
                <a:spcPts val="0"/>
              </a:spcAft>
              <a:buFont typeface="+mj-lt"/>
              <a:buAutoNum type="arabicPeriod"/>
            </a:pPr>
            <a:r>
              <a:rPr lang="en-US" b="1" dirty="0"/>
              <a:t>Order two</a:t>
            </a:r>
          </a:p>
          <a:p>
            <a:pPr marL="228600" lvl="0" indent="-228600" algn="l" rtl="0">
              <a:spcBef>
                <a:spcPts val="0"/>
              </a:spcBef>
              <a:spcAft>
                <a:spcPts val="0"/>
              </a:spcAft>
              <a:buFont typeface="+mj-lt"/>
              <a:buAutoNum type="arabicPeriod"/>
            </a:pPr>
            <a:r>
              <a:rPr lang="en-US" b="1" dirty="0"/>
              <a:t>Order three</a:t>
            </a:r>
          </a:p>
          <a:p>
            <a:pPr marL="0" lvl="0" indent="0" algn="l" rtl="0">
              <a:spcBef>
                <a:spcPts val="0"/>
              </a:spcBef>
              <a:spcAft>
                <a:spcPts val="0"/>
              </a:spcAft>
              <a:buFont typeface="+mj-lt"/>
              <a:buNone/>
            </a:pPr>
            <a:endParaRPr lang="en-US" b="1" dirty="0"/>
          </a:p>
          <a:p>
            <a:pPr marL="0" lvl="0" indent="0" algn="l" rtl="0">
              <a:spcBef>
                <a:spcPts val="0"/>
              </a:spcBef>
              <a:spcAft>
                <a:spcPts val="0"/>
              </a:spcAft>
              <a:buFont typeface="+mj-lt"/>
              <a:buNone/>
            </a:pPr>
            <a:r>
              <a:rPr lang="en-US" b="1" dirty="0"/>
              <a:t>Here is a note that is </a:t>
            </a:r>
            <a:r>
              <a:rPr lang="en-US" b="0"/>
              <a:t>not bol</a:t>
            </a:r>
            <a:r>
              <a:rPr lang="en-US" b="0" dirty="0"/>
              <a:t>d</a:t>
            </a:r>
            <a:endParaRPr lang="en-US" b="1" dirty="0"/>
          </a:p>
          <a:p>
            <a:pPr marL="0" lvl="0" indent="0" algn="l" rtl="0">
              <a:spcBef>
                <a:spcPts val="0"/>
              </a:spcBef>
              <a:spcAft>
                <a:spcPts val="0"/>
              </a:spcAft>
              <a:buNone/>
            </a:pP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14fa53c31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14fa53c31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161c9ba500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161c9ba500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12fbf33ed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12fbf33ed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2fbf33edf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2fbf33ed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12fbf33edf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12fbf33edf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code module/ class / struct / enum / file should have one job.  We’ll use class as an example to elaborate.  For a given class, if it needs to be changed, it should have exactly one reason to be changed.  The result of the changed class should be a class that still has only one job.  So even if the change itself seems fine, if the resulting class can now do more than one job, this principle has been violated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12fbf33edf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12fbf33edf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12fbf33ed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12fbf33ed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2fbf33ed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2fbf33ed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12fbf33ed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12fbf33ed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2fbf33edf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2fbf33edf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0dd8ed4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0dd8ed4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449b1b72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449b1b72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449b1b72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449b1b72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449b1b72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449b1b72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Gists for all this: https://gist.github.com/palburtus/247d58af1683ca7c14472c397033940d</a:t>
            </a:r>
            <a:endParaRPr/>
          </a:p>
          <a:p>
            <a:pPr marL="0" lvl="0" indent="0" algn="l" rtl="0">
              <a:spcBef>
                <a:spcPts val="0"/>
              </a:spcBef>
              <a:spcAft>
                <a:spcPts val="0"/>
              </a:spcAft>
              <a:buNone/>
            </a:pPr>
            <a:endParaRPr/>
          </a:p>
          <a:p>
            <a:pPr marL="0" lvl="0" indent="0" algn="l" rtl="0">
              <a:spcBef>
                <a:spcPts val="0"/>
              </a:spcBef>
              <a:spcAft>
                <a:spcPts val="0"/>
              </a:spcAft>
              <a:buNone/>
            </a:pPr>
            <a:r>
              <a:rPr lang="en"/>
              <a:t>Not only have we extended the functionality of our UI class but it can be extended again and thus is open to extension.  If we wanted to cache object using a different method than a database (we probably do) we can make the UI class change how the caching occurs without modifying the UI class itself</a:t>
            </a:r>
            <a:endParaRPr/>
          </a:p>
          <a:p>
            <a:pPr marL="0" lvl="0" indent="0" algn="l" rtl="0">
              <a:spcBef>
                <a:spcPts val="0"/>
              </a:spcBef>
              <a:spcAft>
                <a:spcPts val="0"/>
              </a:spcAft>
              <a:buNone/>
            </a:pPr>
            <a:endParaRPr/>
          </a:p>
          <a:p>
            <a:pPr marL="0" lvl="0" indent="0" algn="l" rtl="0">
              <a:spcBef>
                <a:spcPts val="0"/>
              </a:spcBef>
              <a:spcAft>
                <a:spcPts val="0"/>
              </a:spcAft>
              <a:buNone/>
            </a:pPr>
            <a:r>
              <a:rPr lang="en"/>
              <a:t>The Open Close principle can get confusing in that it may sounds like your we’re saying your not allowed to change code once you’ve wrote it and it is being used.  While that would certainly be nice, it is not very practical.  However through the correct use of interfaces and dependency inject, we can modify the behavior of a class without changing a single line of code in the class itself.  The goal of this principle is not to never change code again, but to try to code classes with dependency with the ability to extend the behavior without changing the code in mind.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449b1b72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449b1b72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my opinion this principle is more about helping to identify bad uses of abstraction and violations of the open close principle </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3c8a2587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3c8a2587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I’ve tried my best to avoid using trivial examples in this presentation because I find them unhelpful for learning.  However I, like many other people find definition of the LSP a bit tougher to get my head around.  </a:t>
            </a:r>
            <a:endParaRPr>
              <a:solidFill>
                <a:schemeClr val="dk1"/>
              </a:solidFill>
            </a:endParaRPr>
          </a:p>
          <a:p>
            <a:pPr marL="0" lvl="0" indent="0" algn="l" rtl="0">
              <a:spcBef>
                <a:spcPts val="0"/>
              </a:spcBef>
              <a:spcAft>
                <a:spcPts val="0"/>
              </a:spcAft>
              <a:buNone/>
            </a:pPr>
            <a:r>
              <a:rPr lang="en">
                <a:solidFill>
                  <a:schemeClr val="dk1"/>
                </a:solidFill>
              </a:rPr>
              <a:t>Also it will take more then one example to properly explain this rule so we’ll start small and work our way up.</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Shapes are both a common way to introduce new programmers to inheritance and in this case also is considered to be the classic example of violating the LSP and creating unexpected behavior.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start with a Rectange and a Sqaure.  In the literal sense a Square is a type of Rectangle.  Seems like a natural situation for inheritance right?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3c8a25878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13c8a2587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we’ve got a rectangle and square classes and we want to calculate the area of any rectangle so we build a calculator.  When we set the height and width of the rectangle the rectangles height and width change accordingly.  However when we do the same to Sqaure, which remember inherits from rectangle setting the width also sets the height and vice versa.  While this is technically correct it is confusing.  Now most people are familiar with the shapes like Squares so this may seem harmless but imagine this same scenario with a more complicated class?  Would we really expect this behavior.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3c8a2587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3c8a2587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take a slightly more realistic example.  Suppose we want to write a simple wrapper to make it easier to send Ominture calls.  In this case we would want an exception to get thrown if the “page” value is null</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Github gist for these files: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13c8a2587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13c8a2587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But of course we’re given a new requirement, we need to send action calls as well.  For the sake of this example let’s say that the requirement for an action call has only two differences then the OmnitureAnalytic.  One is that the analytics has a new parameter called action and that an exception must be thrown if the module parameter is null</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Github gist for these files: https://gist.github.com/palburtus/1bc984feffb6bd3f7a0ca5e0637d68c8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3c8a25878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3c8a2587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addition of extra validation once again results in unexpected behavior, this time in the OmnitureSender class.  </a:t>
            </a:r>
            <a:endParaRPr/>
          </a:p>
          <a:p>
            <a:pPr marL="0" lvl="0" indent="0" algn="l" rtl="0">
              <a:spcBef>
                <a:spcPts val="0"/>
              </a:spcBef>
              <a:spcAft>
                <a:spcPts val="0"/>
              </a:spcAft>
              <a:buNone/>
            </a:pPr>
            <a:endParaRPr/>
          </a:p>
          <a:p>
            <a:pPr marL="0" lvl="0" indent="0" algn="l" rtl="0">
              <a:spcBef>
                <a:spcPts val="0"/>
              </a:spcBef>
              <a:spcAft>
                <a:spcPts val="0"/>
              </a:spcAft>
              <a:buNone/>
            </a:pPr>
            <a:r>
              <a:rPr lang="en"/>
              <a:t>Github gist for these files: https://gist.github.com/palburtus/1bc984feffb6bd3f7a0ca5e0637d68c8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169c376578_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169c376578_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Even though passing a pageview and action to the omniture sender is allowed in most Object Oriented Programming languages via Polymorphism, the OmnitureSender knows nothing about the OmnitureAnalytic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The addition of extra validation once again results in unexpected behavior, this time in the OmnitureSender class.  Even though passing a pageview and action to the omniture sender is allowed in most Object Oriented Programming languages via Polymorphism, the OmnitureSender knows nothing about the OmnitureAnalytic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Github gist for these files: https://gist.github.com/palburtus/fbcd62be607d7699fe9639dd487036d4</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0e08a5415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0e08a541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Lacking unit and acceptance testing could be sheer neglect or because the code is written in such a way that it difficult to write tests for in the first place.</a:t>
            </a:r>
            <a:endParaRPr/>
          </a:p>
          <a:p>
            <a:pPr marL="0" lvl="0" indent="0" algn="l" rtl="0">
              <a:spcBef>
                <a:spcPts val="0"/>
              </a:spcBef>
              <a:spcAft>
                <a:spcPts val="0"/>
              </a:spcAft>
              <a:buNone/>
            </a:pPr>
            <a:endParaRPr/>
          </a:p>
          <a:p>
            <a:pPr marL="0" lvl="0" indent="0" algn="l" rtl="0">
              <a:spcBef>
                <a:spcPts val="0"/>
              </a:spcBef>
              <a:spcAft>
                <a:spcPts val="0"/>
              </a:spcAft>
              <a:buNone/>
            </a:pPr>
            <a:r>
              <a:rPr lang="en"/>
              <a:t>Ask devs for other examples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13c8a2587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13c8a2587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Interface Segregation Principle states that clients should not be forced to depend on interfaces they do not use.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61c9ba50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61c9ba5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While we want to rely on abstractions whenever possible it is important that you limit the scope of your abstractions.   Large interfaces can result in classes they cannot not or will not implement some of that interfaces methods and in the worse case may force you to throw an exception Not Implemented Exception.  Here is an example that has driven Android developers nuts for years.  We are simply trying to get the input from a Text Box or EditText as the user types.  For that primary use case we only need the ‘onTextChanged’ method but Android forces use to implemented beforeTextChanged and afterTextChanged.  This causes a few problems, one is confusion, which method should I use, for the standard use case where I just want to capture what the user is typing, why would I want unused ‘beforeTextChange’ and ‘afterTextChange’ implemented and empty every time I just want to get the value of the TextBox when a use is typing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161c9ba50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161c9ba50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If you are trying to abstract different things try breaking them up into smaller abstractions instead of one lager abstraction. This ties in closely with the single responsibility principle which can be a good guide when deciding whether you abstractions too specific.</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161c9ba50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161c9ba50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Dependency Inversion, when done correctly is one of the most powerful tools in your development “toolbox”  Don’t let the definition fool you, this one is not that complicated.  In my humble opinion this principle can result in some of the biggest code improvements with the smallest amount of time investment.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161c9ba500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161c9ba50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Allows decoupling of classes and makes changes much easier.  Let’s mapp out a typical dependency graph, remember this is nothing inherently WRONG with this and it will probably look pretty straight forward to you, that’s okay.  Take this example of a very simple app that makes an HTTP request to login a user and in some way save save that data (it could be in memory, more permanent caching, a database, whatever).  We have our Login UI (our ViewController/Activity or Fragment).  We have a class called by this view model that handles the business logic (What would this be in iOS???/ ViewModel).  That class is dependent on two classes, one that fetches the remote data from a server and one that store that local data both of which have their own dependency.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Seems pretty clean right? After all we’ve created separate classes to handle our UI logic and even other classes to separated that logic into logic that makes the remote connection and logic that saves the data locally.  These both in-turn call some 1st or 3rd party library to accomplish this data.  This code might look roughly like what is depicted above.  So what’s the problem?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161c9ba500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161c9ba500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Suppose the Inevitable happens and we need to change something.  Let’s say for the sake of this example, Core/Data / SharedPreferences are no longer acceptable.  We need to save this information in a remote repository and it’s gonna be great.  Your entire application relies on this dependency and now we have to re-test it to make sure it works, we have to update unit and UI tests, we have to change method signatures.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61c9ba500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61c9ba500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lot better, we can easily substitute our old implementations with new implementations and preserve the data contract between the local data source and the UI.  But why should the UI classes still depend on, much less even know about the the implementations of IRemoteDateSource and ILocalDataSource, there is a better way.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61c9ba500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61c9ba500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Notice in this case the Login UI only knows about the two protocols/interfaces.  It has no knowledge of how those abstractions are implemented nor does it care, it knows what data contract to handle.  Likewise our LocalDataSourceStorage class has no concept of what our UI is or that it even exists.  We’ve managed to completely decouple the implementation of our UI from our Data business logic.  But how exactly did we do this?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161c9ba500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161c9ba50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lots of tools for both iOS and Android Rx and Dagger come to mind that allow you to accomplish this.  They are often given as examples if you look up dependency injection in iOS and Android and no doubt have plenty of web pages hailing their virtues.  But let’s leave them out of this for now.  We don’t need them to accomplish dependency inversion so let’s understand what how we can do this without 3rd parties.</a:t>
            </a:r>
            <a:endParaRPr/>
          </a:p>
          <a:p>
            <a:pPr marL="0" lvl="0" indent="0" algn="l" rtl="0">
              <a:spcBef>
                <a:spcPts val="0"/>
              </a:spcBef>
              <a:spcAft>
                <a:spcPts val="0"/>
              </a:spcAft>
              <a:buNone/>
            </a:pPr>
            <a:endParaRPr/>
          </a:p>
          <a:p>
            <a:pPr marL="0" lvl="0" indent="0" algn="l" rtl="0">
              <a:spcBef>
                <a:spcPts val="0"/>
              </a:spcBef>
              <a:spcAft>
                <a:spcPts val="0"/>
              </a:spcAft>
              <a:buNone/>
            </a:pPr>
            <a:r>
              <a:rPr lang="en"/>
              <a:t>Now in real-life, you might want to define the concrete version of your protocols/ interfaces even higher, perhaps an application level class that way you don’ to specify the concrete implementation throughout your application and you can change on implementation and change the entire app without having to worry about breaking everything because your app has been built against abstractions not implementations! </a:t>
            </a:r>
            <a:endParaRPr/>
          </a:p>
          <a:p>
            <a:pPr marL="0" lvl="0" indent="0" algn="l" rtl="0">
              <a:spcBef>
                <a:spcPts val="0"/>
              </a:spcBef>
              <a:spcAft>
                <a:spcPts val="0"/>
              </a:spcAft>
              <a:buNone/>
            </a:pPr>
            <a:endParaRPr/>
          </a:p>
          <a:p>
            <a:pPr marL="0" lvl="0" indent="0" algn="l" rtl="0">
              <a:spcBef>
                <a:spcPts val="0"/>
              </a:spcBef>
              <a:spcAft>
                <a:spcPts val="0"/>
              </a:spcAft>
              <a:buNone/>
            </a:pPr>
            <a:r>
              <a:rPr lang="en"/>
              <a:t>An important thing to keep in mind here is that this is less about refactoring existing code to minimize dependencies.  It is about writing code with abstractions in mind in the first place.  It takes time to do this instinctively and practice to do it right.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12fbf33edf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12fbf33edf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S.O.L.I.D is not the be all end all of writing better code.  In fact there are smart people who disagree with some of these principles.  However, for the most part when it comes to object oriented programming, keeping in one of them in mind while writing your code with improve your code.  Learning how they each principle builds on each other and work together can really unlock the potential to make your code easier to read, modify, change, etc.</a:t>
            </a:r>
            <a:endParaRPr/>
          </a:p>
          <a:p>
            <a:pPr marL="0" lvl="0" indent="0" algn="l" rtl="0">
              <a:spcBef>
                <a:spcPts val="0"/>
              </a:spcBef>
              <a:spcAft>
                <a:spcPts val="0"/>
              </a:spcAft>
              <a:buNone/>
            </a:pPr>
            <a:endParaRPr/>
          </a:p>
          <a:p>
            <a:pPr marL="0" lvl="0" indent="0" algn="l" rtl="0">
              <a:spcBef>
                <a:spcPts val="0"/>
              </a:spcBef>
              <a:spcAft>
                <a:spcPts val="0"/>
              </a:spcAft>
              <a:buNone/>
            </a:pPr>
            <a:r>
              <a:rPr lang="en"/>
              <a:t>It is important to realize that this are guidelines, not laws.  If you find yourself bending over backwards to fit your code to meet S.O.L.I.D principles, chances are you either doing it wrong or even just overthinking it.  Remember they won’t solve every problem, but when used consistently they can improve your application.  </a:t>
            </a:r>
            <a:endParaRPr/>
          </a:p>
          <a:p>
            <a:pPr marL="0" lvl="0" indent="0" algn="l" rtl="0">
              <a:spcBef>
                <a:spcPts val="0"/>
              </a:spcBef>
              <a:spcAft>
                <a:spcPts val="0"/>
              </a:spcAft>
              <a:buNone/>
            </a:pPr>
            <a:endParaRPr/>
          </a:p>
          <a:p>
            <a:pPr marL="0" lvl="0" indent="0" algn="l" rtl="0">
              <a:spcBef>
                <a:spcPts val="0"/>
              </a:spcBef>
              <a:spcAft>
                <a:spcPts val="0"/>
              </a:spcAft>
              <a:buNone/>
            </a:pPr>
            <a:r>
              <a:rPr lang="en"/>
              <a:t>They are not the only tools that help you write more robust code either.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2fbf33ed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2fbf33ed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161c9ba500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161c9ba5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4fa53c31c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4fa53c31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We’ve all made messes, we should hold ourselves responsible to clean it up.  Sometimes that means you clean up someone else’s mess, maybe that person doesn’t work here, maybe that person has to clean up another mess.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14fa53c31c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114fa53c31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Chance are you’ve made a mess at some point in time that was cleaned up by someone else… unless of course it is still a mess.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14fa53c31c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14fa53c3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 is not about blame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4fa53c31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4fa53c31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12fbf33ed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12fbf33ed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161c9ba500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161c9ba5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161cbfc34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161cbfc34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61cbfc34b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161cbfc34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next few slides are focused on things that are generally known as “Code Smells”.  A code smell is a characteristic of some code that indicates there is probably a deeper problem.  This list is far from comprehensive and creating such a list would be beyond the scope of this.  It should also be kept in mind that defining a code smell is subjective, so yet again this is less of a rule book but instead a guide to help avoid and identify problems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161c9ba500_1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161c9ba500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some simple tricks, some of which you may already be doing.  You’ve might have heard this one before, maybe your IDE even told you to do it.  Consider a function similar to the previous sort function except this example requires some validation.  First we check if the sort type is valid and throw and exception if not, then we check if the items are already sorted (for this example let’s assume have an inexpensive way to do this).  Simply inverting your if statements can reduce code nesting and increase readability. It also can simplify your logic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4fa53c31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14fa53c3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112fbf33ed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112fbf33ed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this class as an example.  It’s primary purpose it so make a database request on a separate thread and return the results via callback.  But it has all of this sorting logic, and has a very large method that sorts and inserts headers into the list of items read from the database.  They are not even considered bugs.</a:t>
            </a:r>
            <a:endParaRPr/>
          </a:p>
          <a:p>
            <a:pPr marL="0" lvl="0" indent="0" algn="l" rtl="0">
              <a:spcBef>
                <a:spcPts val="0"/>
              </a:spcBef>
              <a:spcAft>
                <a:spcPts val="0"/>
              </a:spcAft>
              <a:buNone/>
            </a:pPr>
            <a:endParaRPr/>
          </a:p>
          <a:p>
            <a:pPr marL="0" lvl="0" indent="0" algn="l" rtl="0">
              <a:spcBef>
                <a:spcPts val="0"/>
              </a:spcBef>
              <a:spcAft>
                <a:spcPts val="0"/>
              </a:spcAft>
              <a:buNone/>
            </a:pPr>
            <a:r>
              <a:rPr lang="en"/>
              <a:t>Public Gist for this class: https://gist.github.com/palburtus/9d3451b7310ebe6b9f1ac662cf4464c3</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161cbfc34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161cbfc34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What if not only created separate classes for the sorting and header insertion but also abstracted them out of this repository using interfaces and dependency injection.  Not only does it decouple the sorting logic from the repository logic but it also allows us to split the large sort method into a sort class.  We can split that large method up by extracting private methods from parts of the logic.  This allows us to also write unit tests for the sorting without relying on the database context.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161cbfc34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161cbfc34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https://softwareengineering.stackexchange.com/questions/147977/is-it-wrong-to-use-a-boolean-parameter-to-determine-behavior</a:t>
            </a:r>
            <a:endParaRPr/>
          </a:p>
          <a:p>
            <a:pPr marL="0" lvl="0" indent="0" algn="l" rtl="0">
              <a:spcBef>
                <a:spcPts val="0"/>
              </a:spcBef>
              <a:spcAft>
                <a:spcPts val="0"/>
              </a:spcAft>
              <a:buNone/>
            </a:pPr>
            <a:endParaRPr/>
          </a:p>
          <a:p>
            <a:pPr marL="0" lvl="0" indent="0" algn="l" rtl="0">
              <a:spcBef>
                <a:spcPts val="0"/>
              </a:spcBef>
              <a:spcAft>
                <a:spcPts val="0"/>
              </a:spcAft>
              <a:buNone/>
            </a:pPr>
            <a:r>
              <a:rPr lang="en"/>
              <a:t>Consider this simple real-life example of code I wrote. I added the deleteExistingFiles flag to the method signature for convenience.  It might seem pretty straightforward but it, by definition, alters the function to do an entirely separate task that it is designed to.  </a:t>
            </a:r>
            <a:endParaRPr/>
          </a:p>
          <a:p>
            <a:pPr marL="0" lvl="0" indent="0" algn="l" rtl="0">
              <a:spcBef>
                <a:spcPts val="0"/>
              </a:spcBef>
              <a:spcAft>
                <a:spcPts val="0"/>
              </a:spcAft>
              <a:buNone/>
            </a:pPr>
            <a:r>
              <a:rPr lang="en"/>
              <a:t>It doesn’t seem like a big deal here, but should this class be modified, extended, or made more complex I’ve essentially created two different functions side one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161cbfc34b_1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161cbfc34b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not a hard and fast rule of how many parameters is too many.  Think of it more as a warning sign that your method may be doing too much.  It might need to be split into multiple functions.  There might be a object that you missing.  Sometimes the parameters themselves are that object.  Consider this function I wrote that uploads files to an FTP server using a 3rd-party library SFTP. Hopefully by now you can see that we have violated the single-responsibility-principle </a:t>
            </a:r>
            <a:endParaRPr/>
          </a:p>
          <a:p>
            <a:pPr marL="0" lvl="0" indent="0" algn="l" rtl="0">
              <a:spcBef>
                <a:spcPts val="0"/>
              </a:spcBef>
              <a:spcAft>
                <a:spcPts val="0"/>
              </a:spcAft>
              <a:buNone/>
            </a:pPr>
            <a:endParaRPr/>
          </a:p>
          <a:p>
            <a:pPr marL="0" lvl="0" indent="0" algn="l" rtl="0">
              <a:spcBef>
                <a:spcPts val="0"/>
              </a:spcBef>
              <a:spcAft>
                <a:spcPts val="0"/>
              </a:spcAft>
              <a:buNone/>
            </a:pPr>
            <a:r>
              <a:rPr lang="en"/>
              <a:t>Now we’ve just turned one function into 3.  3 related functions that handle the operations you need for FTPing files.  This could be a hidden class of its own.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161cbfc34b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161cbfc34b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also take related parameters and group them into objects when it makes sense.  If the FTP client is always going to need a userName and password and is always going to ask for both of them whenever it needs to connect, there this is good (if much more simple) example of a hidden class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169c376578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169c376578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69c37657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69c37657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161cbfc34b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161cbfc34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161cbfc34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1161cbfc34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this is not meant to suggest that we should never spend dedicated time refactoring code,</a:t>
            </a:r>
            <a:endParaRPr/>
          </a:p>
          <a:p>
            <a:pPr marL="0" lvl="0" indent="0" algn="l" rtl="0">
              <a:spcBef>
                <a:spcPts val="0"/>
              </a:spcBef>
              <a:spcAft>
                <a:spcPts val="0"/>
              </a:spcAft>
              <a:buNone/>
            </a:pPr>
            <a:r>
              <a:rPr lang="en"/>
              <a:t>If every team member made even one improvement to a class each time they read or modified it, and the entire team has agreed on a guidelines for code cleanup, you don’t have to spend hours and hours refactoring code.  </a:t>
            </a:r>
            <a:endParaRPr/>
          </a:p>
          <a:p>
            <a:pPr marL="0" lvl="0" indent="0" algn="l" rtl="0">
              <a:spcBef>
                <a:spcPts val="0"/>
              </a:spcBef>
              <a:spcAft>
                <a:spcPts val="0"/>
              </a:spcAft>
              <a:buNone/>
            </a:pPr>
            <a:r>
              <a:rPr lang="en"/>
              <a:t>These little improvements have a way of adding up.  Not cleaning up code because you didn’t write it is no excuse.  If someone submits a refactor of code you wrote don’t take it personally.  If you disagree with the change have a conversation </a:t>
            </a:r>
            <a:endParaRPr/>
          </a:p>
          <a:p>
            <a:pPr marL="0" lvl="0" indent="0" algn="l" rtl="0">
              <a:spcBef>
                <a:spcPts val="0"/>
              </a:spcBef>
              <a:spcAft>
                <a:spcPts val="0"/>
              </a:spcAft>
              <a:buNone/>
            </a:pPr>
            <a:r>
              <a:rPr lang="en"/>
              <a:t>And come to a mutual understanding.</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12fbf33ed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12fbf33ed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WebMD Consumer had a great example in the classes that manage the parameters and urls for the business logic behind the environment switcher.  I’m going to show some examples and talk about why they are over-engineered and (hopefully) ideas to fix them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4fa53c31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4fa53c3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161c9ba500_1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161c9ba500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None of this works if any member of the team is going to add to the mess.  It is your manager or lead’s responsibility to manage product’s expectations on how long it will take to get things done.  It is your responsibility however, to communicate to your manager or lead if you feel pressured and think you won’t have enough time to finish unless you rush</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61c9ba500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61c9ba500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12fbf33ed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12fbf33ed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2fbf33ed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12fbf33ed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12fbf33ed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12fbf33ed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61c9ba500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161c9ba500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Development should be a constant cycle, Red - write a failing test or having your code in a state that it does not compile, Green - write the simplest code to make that test pass, Refactor - look at both your test and production code and refactor wherever possible while still keeping the code green.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61c9ba500_1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61c9ba5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Always write a failing test first.  If you do everything else wrong and get this write, your code will be better.  If you are new to TDD this will feel trivial and even at some times stupid and a waste of time.  I assure you it is not.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161cbfc34b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161cbfc34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take our example from before where we want to fetch data from a remote data source and store it locally.  First pick the simplest use case first and write a test for it, the code will be read because it won’t compile.  We know that the remote payload will look like what is depicted on the right.  So let’s write a unit test that reads the the title from the first Node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6e12902c0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6e12902c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write the simplest amount of code that will get this test to pass.  No seriously that’s all you should write.  Now we are green.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116e12902c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116e12902c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Take a look at your test code and production code.  It is early so there is nothing to refactor yet.  But it is important to treat your test code as your production code.  It should be given the same amount of consideration, and respect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4fa53c31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4fa53c31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redesign team, it starts of great, green field product, doing everything by the book, life is great…. Unless of course your not on the redesign team.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16e12902c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16e12902c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need to get back to red.  Once again write the simplest test code you can to make your test fail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16e12902c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16e12902c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need to get back to red.  Once again write the simplest test code you can to make your test fail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16e12902c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16e12902c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refactor your code as much as possible.  By writing these small simple tests you can refactor with confidence knowing that as long as your tests still pass.  By continuing to write your tests and code in these small increments you can ensure very comprehensive test coverage.  It takes discipline and practice to do consistently.  It takes some getting used to and may take awhile to realize the benefits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1161cbfc34b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1161cbfc34b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TDD is a Discipline.  You have to use it all of the time, don’t take shortcuts, the benefits take time to realize.  You need to stick with it and one day I promise, you’ll get it.  This topic can be a multi-hour discussion on its own many of the developers use it (or they should be).  We can do a deeper dive separately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161c9ba500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161c9ba500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11365682b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11365682b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114fa53c31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114fa53c31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1365682b4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1365682b4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1365682b4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1365682b4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1365682b4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1365682b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14fa53c31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14fa53c31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of the sudden new requirements come in, now the we’re not just trying to catch up to the original code base, now the scope of the rewrite has increased as well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1365682b4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1365682b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17c84fc468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17c84fc468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61c9ba500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61c9ba500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e08a5415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0e08a541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0e08a5415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0e08a5415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t>Bob Martin - One of the original authors of the agile manifesto, first chairman of the Agile Alliance, author of software development principles that make up the majority of SOLID principles </a:t>
            </a:r>
            <a:endParaRPr/>
          </a:p>
          <a:p>
            <a:pPr marL="45720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12fbf33ed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12fbf33e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4fa53c31c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14fa53c31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has been going on for a long time at this point, the developers on the managers are losing patience, product is losing patience, even the </a:t>
            </a:r>
            <a:r>
              <a:rPr lang="en">
                <a:solidFill>
                  <a:schemeClr val="dk1"/>
                </a:solidFill>
              </a:rPr>
              <a:t>redesign team are losing patience</a:t>
            </a:r>
            <a:endParaRPr>
              <a:solidFill>
                <a:schemeClr val="dk1"/>
              </a:solidFill>
            </a:endParaRPr>
          </a:p>
          <a:p>
            <a:pPr marL="0" lvl="0" indent="0" algn="l" rtl="0">
              <a:spcBef>
                <a:spcPts val="0"/>
              </a:spcBef>
              <a:spcAft>
                <a:spcPts val="0"/>
              </a:spcAft>
              <a:buNone/>
            </a:pPr>
            <a:r>
              <a:rPr lang="en">
                <a:solidFill>
                  <a:schemeClr val="dk1"/>
                </a:solidFill>
              </a:rPr>
              <a:t>The pressure to finish mounts, corners are cut, and now are brand spanking new module has unclean code, tech debt, and we are right back where we started</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gradFill>
          <a:gsLst>
            <a:gs pos="0">
              <a:srgbClr val="4F8DCA"/>
            </a:gs>
            <a:gs pos="100000">
              <a:srgbClr val="28468F"/>
            </a:gs>
          </a:gsLst>
          <a:lin ang="270000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322530" y="1744950"/>
            <a:ext cx="7449900" cy="384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None/>
              <a:defRPr sz="2400" b="1">
                <a:solidFill>
                  <a:srgbClr val="FFFFFF"/>
                </a:solidFill>
              </a:defRPr>
            </a:lvl1pPr>
            <a:lvl2pPr marL="457200" marR="0" lvl="1" indent="0" algn="ctr" rtl="0">
              <a:spcBef>
                <a:spcPts val="1000"/>
              </a:spcBef>
              <a:spcAft>
                <a:spcPts val="0"/>
              </a:spcAft>
              <a:buClr>
                <a:srgbClr val="FFFFFF"/>
              </a:buClr>
              <a:buSzPts val="2400"/>
              <a:buNone/>
              <a:defRPr sz="2400" b="1">
                <a:solidFill>
                  <a:srgbClr val="FFFFFF"/>
                </a:solidFill>
              </a:defRPr>
            </a:lvl2pPr>
            <a:lvl3pPr marL="914400" marR="0" lvl="2" indent="0" algn="ctr" rtl="0">
              <a:spcBef>
                <a:spcPts val="600"/>
              </a:spcBef>
              <a:spcAft>
                <a:spcPts val="0"/>
              </a:spcAft>
              <a:buClr>
                <a:srgbClr val="FFFFFF"/>
              </a:buClr>
              <a:buSzPts val="2400"/>
              <a:buNone/>
              <a:defRPr sz="2400" b="1">
                <a:solidFill>
                  <a:srgbClr val="FFFFFF"/>
                </a:solidFill>
              </a:defRPr>
            </a:lvl3pPr>
            <a:lvl4pPr marL="1371600" marR="0" lvl="3" indent="0" algn="ctr" rtl="0">
              <a:spcBef>
                <a:spcPts val="600"/>
              </a:spcBef>
              <a:spcAft>
                <a:spcPts val="0"/>
              </a:spcAft>
              <a:buClr>
                <a:srgbClr val="FFFFFF"/>
              </a:buClr>
              <a:buSzPts val="2400"/>
              <a:buNone/>
              <a:defRPr sz="2400" b="1">
                <a:solidFill>
                  <a:srgbClr val="FFFFFF"/>
                </a:solidFill>
              </a:defRPr>
            </a:lvl4pPr>
            <a:lvl5pPr marL="1828800" marR="0" lvl="4" indent="0" algn="ctr" rtl="0">
              <a:spcBef>
                <a:spcPts val="600"/>
              </a:spcBef>
              <a:spcAft>
                <a:spcPts val="0"/>
              </a:spcAft>
              <a:buClr>
                <a:srgbClr val="FFFFFF"/>
              </a:buClr>
              <a:buSzPts val="2400"/>
              <a:buNone/>
              <a:defRPr sz="2400" b="1">
                <a:solidFill>
                  <a:srgbClr val="FFFFFF"/>
                </a:solidFill>
              </a:defRPr>
            </a:lvl5pPr>
            <a:lvl6pPr marL="2286000" marR="0" lvl="5" indent="0" algn="ctr" rtl="0">
              <a:spcBef>
                <a:spcPts val="400"/>
              </a:spcBef>
              <a:spcAft>
                <a:spcPts val="0"/>
              </a:spcAft>
              <a:buClr>
                <a:srgbClr val="FFFFFF"/>
              </a:buClr>
              <a:buSzPts val="2400"/>
              <a:buNone/>
              <a:defRPr sz="2400" b="1">
                <a:solidFill>
                  <a:srgbClr val="FFFFFF"/>
                </a:solidFill>
              </a:defRPr>
            </a:lvl6pPr>
            <a:lvl7pPr marL="2743200" marR="0" lvl="6" indent="0" algn="ctr" rtl="0">
              <a:spcBef>
                <a:spcPts val="400"/>
              </a:spcBef>
              <a:spcAft>
                <a:spcPts val="0"/>
              </a:spcAft>
              <a:buClr>
                <a:srgbClr val="FFFFFF"/>
              </a:buClr>
              <a:buSzPts val="2400"/>
              <a:buNone/>
              <a:defRPr sz="2400" b="1">
                <a:solidFill>
                  <a:srgbClr val="FFFFFF"/>
                </a:solidFill>
              </a:defRPr>
            </a:lvl7pPr>
            <a:lvl8pPr marL="3200400" marR="0" lvl="7" indent="0" algn="ctr" rtl="0">
              <a:spcBef>
                <a:spcPts val="400"/>
              </a:spcBef>
              <a:spcAft>
                <a:spcPts val="0"/>
              </a:spcAft>
              <a:buClr>
                <a:srgbClr val="FFFFFF"/>
              </a:buClr>
              <a:buSzPts val="2400"/>
              <a:buNone/>
              <a:defRPr sz="2400" b="1">
                <a:solidFill>
                  <a:srgbClr val="FFFFFF"/>
                </a:solidFill>
              </a:defRPr>
            </a:lvl8pPr>
            <a:lvl9pPr marL="3657600" marR="0" lvl="8" indent="0" algn="ctr" rtl="0">
              <a:spcBef>
                <a:spcPts val="400"/>
              </a:spcBef>
              <a:spcAft>
                <a:spcPts val="0"/>
              </a:spcAft>
              <a:buClr>
                <a:srgbClr val="FFFFFF"/>
              </a:buClr>
              <a:buSzPts val="2400"/>
              <a:buNone/>
              <a:defRPr sz="2400" b="1">
                <a:solidFill>
                  <a:srgbClr val="FFFFFF"/>
                </a:solidFill>
              </a:defRPr>
            </a:lvl9pPr>
          </a:lstStyle>
          <a:p>
            <a:endParaRPr/>
          </a:p>
        </p:txBody>
      </p:sp>
      <p:cxnSp>
        <p:nvCxnSpPr>
          <p:cNvPr id="11" name="Google Shape;11;p2"/>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12" name="Google Shape;12;p2"/>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
        <p:nvSpPr>
          <p:cNvPr id="13" name="Google Shape;13;p2"/>
          <p:cNvSpPr txBox="1">
            <a:spLocks noGrp="1"/>
          </p:cNvSpPr>
          <p:nvPr>
            <p:ph type="body" idx="2"/>
          </p:nvPr>
        </p:nvSpPr>
        <p:spPr>
          <a:xfrm>
            <a:off x="2635250" y="4186267"/>
            <a:ext cx="5137200" cy="4515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a:solidFill>
                  <a:srgbClr val="FFFFFF"/>
                </a:solidFill>
              </a:defRPr>
            </a:lvl1pPr>
            <a:lvl2pPr marL="914400" lvl="1" indent="-228600" rtl="0">
              <a:spcBef>
                <a:spcPts val="1200"/>
              </a:spcBef>
              <a:spcAft>
                <a:spcPts val="0"/>
              </a:spcAft>
              <a:buClr>
                <a:srgbClr val="FFFFFF"/>
              </a:buClr>
              <a:buSzPts val="1400"/>
              <a:buFont typeface="Helvetica Neue"/>
              <a:buNone/>
              <a:defRPr sz="1400">
                <a:solidFill>
                  <a:srgbClr val="FFFFFF"/>
                </a:solidFill>
              </a:defRPr>
            </a:lvl2pPr>
            <a:lvl3pPr marL="1371600" lvl="2" indent="-228600" rtl="0">
              <a:spcBef>
                <a:spcPts val="0"/>
              </a:spcBef>
              <a:spcAft>
                <a:spcPts val="0"/>
              </a:spcAft>
              <a:buClr>
                <a:srgbClr val="FFFFFF"/>
              </a:buClr>
              <a:buSzPts val="1400"/>
              <a:buFont typeface="Helvetica Neue"/>
              <a:buNone/>
              <a:defRPr sz="1400">
                <a:solidFill>
                  <a:srgbClr val="FFFFFF"/>
                </a:solidFill>
              </a:defRPr>
            </a:lvl3pPr>
            <a:lvl4pPr marL="1828800" lvl="3" indent="-228600" rtl="0">
              <a:spcBef>
                <a:spcPts val="0"/>
              </a:spcBef>
              <a:spcAft>
                <a:spcPts val="0"/>
              </a:spcAft>
              <a:buClr>
                <a:srgbClr val="FFFFFF"/>
              </a:buClr>
              <a:buSzPts val="1400"/>
              <a:buFont typeface="Helvetica Neue"/>
              <a:buNone/>
              <a:defRPr>
                <a:solidFill>
                  <a:srgbClr val="FFFFFF"/>
                </a:solidFill>
              </a:defRPr>
            </a:lvl4pPr>
            <a:lvl5pPr marL="2286000" lvl="4" indent="-228600" rtl="0">
              <a:spcBef>
                <a:spcPts val="0"/>
              </a:spcBef>
              <a:spcAft>
                <a:spcPts val="0"/>
              </a:spcAft>
              <a:buClr>
                <a:srgbClr val="FFFFFF"/>
              </a:buClr>
              <a:buSzPts val="1400"/>
              <a:buFont typeface="Helvetica Neue"/>
              <a:buNone/>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14" name="Google Shape;14;p2"/>
          <p:cNvSpPr txBox="1">
            <a:spLocks noGrp="1"/>
          </p:cNvSpPr>
          <p:nvPr>
            <p:ph type="title"/>
          </p:nvPr>
        </p:nvSpPr>
        <p:spPr>
          <a:xfrm>
            <a:off x="320850" y="2115658"/>
            <a:ext cx="7453200" cy="207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200"/>
              <a:buNone/>
              <a:defRPr sz="7200" b="0">
                <a:solidFill>
                  <a:srgbClr val="FFFFFF"/>
                </a:solidFill>
              </a:defRPr>
            </a:lvl1pPr>
            <a:lvl2pPr lvl="1" rtl="0">
              <a:spcBef>
                <a:spcPts val="0"/>
              </a:spcBef>
              <a:spcAft>
                <a:spcPts val="0"/>
              </a:spcAft>
              <a:buClr>
                <a:srgbClr val="FFFFFF"/>
              </a:buClr>
              <a:buSzPts val="7200"/>
              <a:buChar char="○"/>
              <a:defRPr sz="7200" b="0">
                <a:solidFill>
                  <a:srgbClr val="FFFFFF"/>
                </a:solidFill>
              </a:defRPr>
            </a:lvl2pPr>
            <a:lvl3pPr lvl="2" rtl="0">
              <a:spcBef>
                <a:spcPts val="0"/>
              </a:spcBef>
              <a:spcAft>
                <a:spcPts val="0"/>
              </a:spcAft>
              <a:buClr>
                <a:srgbClr val="FFFFFF"/>
              </a:buClr>
              <a:buSzPts val="7200"/>
              <a:buChar char="■"/>
              <a:defRPr sz="7200" b="0">
                <a:solidFill>
                  <a:srgbClr val="FFFFFF"/>
                </a:solidFill>
              </a:defRPr>
            </a:lvl3pPr>
            <a:lvl4pPr lvl="3" rtl="0">
              <a:spcBef>
                <a:spcPts val="0"/>
              </a:spcBef>
              <a:spcAft>
                <a:spcPts val="0"/>
              </a:spcAft>
              <a:buClr>
                <a:srgbClr val="FFFFFF"/>
              </a:buClr>
              <a:buSzPts val="7200"/>
              <a:buChar char="●"/>
              <a:defRPr sz="7200" b="0">
                <a:solidFill>
                  <a:srgbClr val="FFFFFF"/>
                </a:solidFill>
              </a:defRPr>
            </a:lvl4pPr>
            <a:lvl5pPr lvl="4" rtl="0">
              <a:spcBef>
                <a:spcPts val="0"/>
              </a:spcBef>
              <a:spcAft>
                <a:spcPts val="0"/>
              </a:spcAft>
              <a:buClr>
                <a:srgbClr val="FFFFFF"/>
              </a:buClr>
              <a:buSzPts val="7200"/>
              <a:buChar char="○"/>
              <a:defRPr sz="7200" b="0">
                <a:solidFill>
                  <a:srgbClr val="FFFFFF"/>
                </a:solidFill>
              </a:defRPr>
            </a:lvl5pPr>
            <a:lvl6pPr lvl="5" rtl="0">
              <a:spcBef>
                <a:spcPts val="0"/>
              </a:spcBef>
              <a:spcAft>
                <a:spcPts val="0"/>
              </a:spcAft>
              <a:buClr>
                <a:srgbClr val="FFFFFF"/>
              </a:buClr>
              <a:buSzPts val="7200"/>
              <a:buChar char="■"/>
              <a:defRPr sz="7200" b="0">
                <a:solidFill>
                  <a:srgbClr val="FFFFFF"/>
                </a:solidFill>
              </a:defRPr>
            </a:lvl6pPr>
            <a:lvl7pPr lvl="6" rtl="0">
              <a:spcBef>
                <a:spcPts val="0"/>
              </a:spcBef>
              <a:spcAft>
                <a:spcPts val="0"/>
              </a:spcAft>
              <a:buClr>
                <a:srgbClr val="FFFFFF"/>
              </a:buClr>
              <a:buSzPts val="7200"/>
              <a:buChar char="●"/>
              <a:defRPr sz="7200" b="0">
                <a:solidFill>
                  <a:srgbClr val="FFFFFF"/>
                </a:solidFill>
              </a:defRPr>
            </a:lvl7pPr>
            <a:lvl8pPr lvl="7" rtl="0">
              <a:spcBef>
                <a:spcPts val="0"/>
              </a:spcBef>
              <a:spcAft>
                <a:spcPts val="0"/>
              </a:spcAft>
              <a:buClr>
                <a:srgbClr val="FFFFFF"/>
              </a:buClr>
              <a:buSzPts val="7200"/>
              <a:buChar char="○"/>
              <a:defRPr sz="7200" b="0">
                <a:solidFill>
                  <a:srgbClr val="FFFFFF"/>
                </a:solidFill>
              </a:defRPr>
            </a:lvl8pPr>
            <a:lvl9pPr lvl="8" rtl="0">
              <a:spcBef>
                <a:spcPts val="0"/>
              </a:spcBef>
              <a:spcAft>
                <a:spcPts val="0"/>
              </a:spcAft>
              <a:buClr>
                <a:srgbClr val="FFFFFF"/>
              </a:buClr>
              <a:buSzPts val="7200"/>
              <a:buChar char="■"/>
              <a:defRPr sz="7200" b="0">
                <a:solidFill>
                  <a:srgbClr val="FFFFFF"/>
                </a:solidFill>
              </a:defRPr>
            </a:lvl9pPr>
          </a:lstStyle>
          <a:p>
            <a:endParaRPr/>
          </a:p>
        </p:txBody>
      </p:sp>
      <p:sp>
        <p:nvSpPr>
          <p:cNvPr id="15" name="Google Shape;15;p2"/>
          <p:cNvSpPr txBox="1">
            <a:spLocks noGrp="1"/>
          </p:cNvSpPr>
          <p:nvPr>
            <p:ph type="body" idx="3"/>
          </p:nvPr>
        </p:nvSpPr>
        <p:spPr>
          <a:xfrm>
            <a:off x="320850" y="4186275"/>
            <a:ext cx="21729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b="1">
                <a:solidFill>
                  <a:srgbClr val="FFFFFF"/>
                </a:solidFill>
              </a:defRPr>
            </a:lvl1pPr>
            <a:lvl2pPr marL="914400" lvl="1" indent="-228600" rtl="0">
              <a:spcBef>
                <a:spcPts val="1200"/>
              </a:spcBef>
              <a:spcAft>
                <a:spcPts val="0"/>
              </a:spcAft>
              <a:buClr>
                <a:srgbClr val="FFFFFF"/>
              </a:buClr>
              <a:buSzPts val="1400"/>
              <a:buFont typeface="Helvetica Neue"/>
              <a:buNone/>
              <a:defRPr sz="1400" b="1">
                <a:solidFill>
                  <a:srgbClr val="FFFFFF"/>
                </a:solidFill>
              </a:defRPr>
            </a:lvl2pPr>
            <a:lvl3pPr marL="1371600" lvl="2" indent="-228600" rtl="0">
              <a:spcBef>
                <a:spcPts val="0"/>
              </a:spcBef>
              <a:spcAft>
                <a:spcPts val="0"/>
              </a:spcAft>
              <a:buClr>
                <a:srgbClr val="FFFFFF"/>
              </a:buClr>
              <a:buSzPts val="1400"/>
              <a:buFont typeface="Helvetica Neue"/>
              <a:buNone/>
              <a:defRPr sz="1400" b="1">
                <a:solidFill>
                  <a:srgbClr val="FFFFFF"/>
                </a:solidFill>
              </a:defRPr>
            </a:lvl3pPr>
            <a:lvl4pPr marL="1828800" lvl="3" indent="-228600" rtl="0">
              <a:spcBef>
                <a:spcPts val="0"/>
              </a:spcBef>
              <a:spcAft>
                <a:spcPts val="0"/>
              </a:spcAft>
              <a:buClr>
                <a:srgbClr val="FFFFFF"/>
              </a:buClr>
              <a:buSzPts val="1400"/>
              <a:buFont typeface="Helvetica Neue"/>
              <a:buNone/>
              <a:defRPr b="1">
                <a:solidFill>
                  <a:srgbClr val="FFFFFF"/>
                </a:solidFill>
              </a:defRPr>
            </a:lvl4pPr>
            <a:lvl5pPr marL="2286000" lvl="4" indent="-228600" rtl="0">
              <a:spcBef>
                <a:spcPts val="0"/>
              </a:spcBef>
              <a:spcAft>
                <a:spcPts val="0"/>
              </a:spcAft>
              <a:buClr>
                <a:srgbClr val="FFFFFF"/>
              </a:buClr>
              <a:buSzPts val="1400"/>
              <a:buFont typeface="Helvetica Neue"/>
              <a:buNone/>
              <a:defRPr b="1">
                <a:solidFill>
                  <a:srgbClr val="FFFFFF"/>
                </a:solidFill>
              </a:defRPr>
            </a:lvl5pPr>
            <a:lvl6pPr marL="2743200" lvl="5" indent="-317500" rtl="0">
              <a:spcBef>
                <a:spcPts val="0"/>
              </a:spcBef>
              <a:spcAft>
                <a:spcPts val="0"/>
              </a:spcAft>
              <a:buClr>
                <a:srgbClr val="FFFFFF"/>
              </a:buClr>
              <a:buSzPts val="1400"/>
              <a:buChar char="•"/>
              <a:defRPr b="1">
                <a:solidFill>
                  <a:srgbClr val="FFFFFF"/>
                </a:solidFill>
              </a:defRPr>
            </a:lvl6pPr>
            <a:lvl7pPr marL="3200400" lvl="6" indent="-317500" rtl="0">
              <a:spcBef>
                <a:spcPts val="0"/>
              </a:spcBef>
              <a:spcAft>
                <a:spcPts val="0"/>
              </a:spcAft>
              <a:buClr>
                <a:srgbClr val="FFFFFF"/>
              </a:buClr>
              <a:buSzPts val="1400"/>
              <a:buChar char="•"/>
              <a:defRPr b="1">
                <a:solidFill>
                  <a:srgbClr val="FFFFFF"/>
                </a:solidFill>
              </a:defRPr>
            </a:lvl7pPr>
            <a:lvl8pPr marL="3657600" lvl="7" indent="-317500" rtl="0">
              <a:spcBef>
                <a:spcPts val="0"/>
              </a:spcBef>
              <a:spcAft>
                <a:spcPts val="0"/>
              </a:spcAft>
              <a:buClr>
                <a:srgbClr val="FFFFFF"/>
              </a:buClr>
              <a:buSzPts val="1400"/>
              <a:buChar char="•"/>
              <a:defRPr b="1">
                <a:solidFill>
                  <a:srgbClr val="FFFFFF"/>
                </a:solidFill>
              </a:defRPr>
            </a:lvl8pPr>
            <a:lvl9pPr marL="4114800" lvl="8" indent="-317500" rtl="0">
              <a:spcBef>
                <a:spcPts val="0"/>
              </a:spcBef>
              <a:spcAft>
                <a:spcPts val="0"/>
              </a:spcAft>
              <a:buClr>
                <a:srgbClr val="FFFFFF"/>
              </a:buClr>
              <a:buSzPts val="1400"/>
              <a:buChar char="•"/>
              <a:defRPr b="1">
                <a:solidFill>
                  <a:srgbClr val="FFFFFF"/>
                </a:solidFill>
              </a:defRPr>
            </a:lvl9pPr>
          </a:lstStyle>
          <a:p>
            <a:endParaRPr/>
          </a:p>
        </p:txBody>
      </p:sp>
      <p:pic>
        <p:nvPicPr>
          <p:cNvPr id="16" name="Google Shape;16;p2"/>
          <p:cNvPicPr preferRelativeResize="0"/>
          <p:nvPr/>
        </p:nvPicPr>
        <p:blipFill>
          <a:blip r:embed="rId2">
            <a:alphaModFix/>
          </a:blip>
          <a:stretch>
            <a:fillRect/>
          </a:stretch>
        </p:blipFill>
        <p:spPr>
          <a:xfrm>
            <a:off x="8001000" y="1114504"/>
            <a:ext cx="659700" cy="250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3_Title Slide">
  <p:cSld name="3_Title Slide">
    <p:bg>
      <p:bgPr>
        <a:gradFill>
          <a:gsLst>
            <a:gs pos="0">
              <a:schemeClr val="accent4"/>
            </a:gs>
            <a:gs pos="70000">
              <a:schemeClr val="lt2"/>
            </a:gs>
            <a:gs pos="100000">
              <a:schemeClr val="lt2"/>
            </a:gs>
          </a:gsLst>
          <a:lin ang="2700000" scaled="0"/>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22530" y="1744950"/>
            <a:ext cx="7449900" cy="384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None/>
              <a:defRPr sz="2400" b="1">
                <a:solidFill>
                  <a:srgbClr val="FFFFFF"/>
                </a:solidFill>
              </a:defRPr>
            </a:lvl1pPr>
            <a:lvl2pPr marL="457200" marR="0" lvl="1" indent="0" algn="ctr" rtl="0">
              <a:spcBef>
                <a:spcPts val="1200"/>
              </a:spcBef>
              <a:spcAft>
                <a:spcPts val="0"/>
              </a:spcAft>
              <a:buClr>
                <a:srgbClr val="FFFFFF"/>
              </a:buClr>
              <a:buSzPts val="2400"/>
              <a:buNone/>
              <a:defRPr sz="2400" b="1">
                <a:solidFill>
                  <a:srgbClr val="FFFFFF"/>
                </a:solidFill>
              </a:defRPr>
            </a:lvl2pPr>
            <a:lvl3pPr marL="914400" marR="0" lvl="2" indent="0" algn="ctr" rtl="0">
              <a:spcBef>
                <a:spcPts val="600"/>
              </a:spcBef>
              <a:spcAft>
                <a:spcPts val="0"/>
              </a:spcAft>
              <a:buClr>
                <a:srgbClr val="FFFFFF"/>
              </a:buClr>
              <a:buSzPts val="2400"/>
              <a:buNone/>
              <a:defRPr sz="2400" b="1">
                <a:solidFill>
                  <a:srgbClr val="FFFFFF"/>
                </a:solidFill>
              </a:defRPr>
            </a:lvl3pPr>
            <a:lvl4pPr marL="1371600" marR="0" lvl="3" indent="0" algn="ctr" rtl="0">
              <a:spcBef>
                <a:spcPts val="600"/>
              </a:spcBef>
              <a:spcAft>
                <a:spcPts val="0"/>
              </a:spcAft>
              <a:buClr>
                <a:srgbClr val="FFFFFF"/>
              </a:buClr>
              <a:buSzPts val="2400"/>
              <a:buNone/>
              <a:defRPr sz="2400" b="1">
                <a:solidFill>
                  <a:srgbClr val="FFFFFF"/>
                </a:solidFill>
              </a:defRPr>
            </a:lvl4pPr>
            <a:lvl5pPr marL="1828800" marR="0" lvl="4" indent="0" algn="ctr" rtl="0">
              <a:spcBef>
                <a:spcPts val="600"/>
              </a:spcBef>
              <a:spcAft>
                <a:spcPts val="0"/>
              </a:spcAft>
              <a:buClr>
                <a:srgbClr val="FFFFFF"/>
              </a:buClr>
              <a:buSzPts val="2400"/>
              <a:buNone/>
              <a:defRPr sz="2400" b="1">
                <a:solidFill>
                  <a:srgbClr val="FFFFFF"/>
                </a:solidFill>
              </a:defRPr>
            </a:lvl5pPr>
            <a:lvl6pPr marL="2286000" marR="0" lvl="5" indent="0" algn="ctr" rtl="0">
              <a:spcBef>
                <a:spcPts val="400"/>
              </a:spcBef>
              <a:spcAft>
                <a:spcPts val="0"/>
              </a:spcAft>
              <a:buClr>
                <a:srgbClr val="FFFFFF"/>
              </a:buClr>
              <a:buSzPts val="2400"/>
              <a:buNone/>
              <a:defRPr sz="2400" b="1">
                <a:solidFill>
                  <a:srgbClr val="FFFFFF"/>
                </a:solidFill>
              </a:defRPr>
            </a:lvl6pPr>
            <a:lvl7pPr marL="2743200" marR="0" lvl="6" indent="0" algn="ctr" rtl="0">
              <a:spcBef>
                <a:spcPts val="400"/>
              </a:spcBef>
              <a:spcAft>
                <a:spcPts val="0"/>
              </a:spcAft>
              <a:buClr>
                <a:srgbClr val="FFFFFF"/>
              </a:buClr>
              <a:buSzPts val="2400"/>
              <a:buNone/>
              <a:defRPr sz="2400" b="1">
                <a:solidFill>
                  <a:srgbClr val="FFFFFF"/>
                </a:solidFill>
              </a:defRPr>
            </a:lvl7pPr>
            <a:lvl8pPr marL="3200400" marR="0" lvl="7" indent="0" algn="ctr" rtl="0">
              <a:spcBef>
                <a:spcPts val="400"/>
              </a:spcBef>
              <a:spcAft>
                <a:spcPts val="0"/>
              </a:spcAft>
              <a:buClr>
                <a:srgbClr val="FFFFFF"/>
              </a:buClr>
              <a:buSzPts val="2400"/>
              <a:buNone/>
              <a:defRPr sz="2400" b="1">
                <a:solidFill>
                  <a:srgbClr val="FFFFFF"/>
                </a:solidFill>
              </a:defRPr>
            </a:lvl8pPr>
            <a:lvl9pPr marL="3657600" marR="0" lvl="8" indent="0" algn="ctr" rtl="0">
              <a:spcBef>
                <a:spcPts val="400"/>
              </a:spcBef>
              <a:spcAft>
                <a:spcPts val="0"/>
              </a:spcAft>
              <a:buClr>
                <a:srgbClr val="FFFFFF"/>
              </a:buClr>
              <a:buSzPts val="2400"/>
              <a:buNone/>
              <a:defRPr sz="2400" b="1">
                <a:solidFill>
                  <a:srgbClr val="FFFFFF"/>
                </a:solidFill>
              </a:defRPr>
            </a:lvl9pPr>
          </a:lstStyle>
          <a:p>
            <a:endParaRPr/>
          </a:p>
        </p:txBody>
      </p:sp>
      <p:cxnSp>
        <p:nvCxnSpPr>
          <p:cNvPr id="68" name="Google Shape;68;p11"/>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69" name="Google Shape;69;p11"/>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
        <p:nvSpPr>
          <p:cNvPr id="70" name="Google Shape;70;p11"/>
          <p:cNvSpPr txBox="1">
            <a:spLocks noGrp="1"/>
          </p:cNvSpPr>
          <p:nvPr>
            <p:ph type="body" idx="2"/>
          </p:nvPr>
        </p:nvSpPr>
        <p:spPr>
          <a:xfrm>
            <a:off x="2635250" y="4186267"/>
            <a:ext cx="51372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a:solidFill>
                  <a:srgbClr val="FFFFFF"/>
                </a:solidFill>
              </a:defRPr>
            </a:lvl1pPr>
            <a:lvl2pPr marL="914400" lvl="1" indent="-228600" rtl="0">
              <a:spcBef>
                <a:spcPts val="1200"/>
              </a:spcBef>
              <a:spcAft>
                <a:spcPts val="0"/>
              </a:spcAft>
              <a:buClr>
                <a:srgbClr val="FFFFFF"/>
              </a:buClr>
              <a:buSzPts val="1400"/>
              <a:buFont typeface="Helvetica Neue"/>
              <a:buNone/>
              <a:defRPr sz="1400">
                <a:solidFill>
                  <a:srgbClr val="FFFFFF"/>
                </a:solidFill>
              </a:defRPr>
            </a:lvl2pPr>
            <a:lvl3pPr marL="1371600" lvl="2" indent="-228600" rtl="0">
              <a:spcBef>
                <a:spcPts val="0"/>
              </a:spcBef>
              <a:spcAft>
                <a:spcPts val="0"/>
              </a:spcAft>
              <a:buClr>
                <a:srgbClr val="FFFFFF"/>
              </a:buClr>
              <a:buSzPts val="1400"/>
              <a:buFont typeface="Helvetica Neue"/>
              <a:buNone/>
              <a:defRPr sz="1400">
                <a:solidFill>
                  <a:srgbClr val="FFFFFF"/>
                </a:solidFill>
              </a:defRPr>
            </a:lvl3pPr>
            <a:lvl4pPr marL="1828800" lvl="3" indent="-228600" rtl="0">
              <a:spcBef>
                <a:spcPts val="0"/>
              </a:spcBef>
              <a:spcAft>
                <a:spcPts val="0"/>
              </a:spcAft>
              <a:buClr>
                <a:srgbClr val="FFFFFF"/>
              </a:buClr>
              <a:buSzPts val="1400"/>
              <a:buFont typeface="Helvetica Neue"/>
              <a:buNone/>
              <a:defRPr>
                <a:solidFill>
                  <a:srgbClr val="FFFFFF"/>
                </a:solidFill>
              </a:defRPr>
            </a:lvl4pPr>
            <a:lvl5pPr marL="2286000" lvl="4" indent="-228600" rtl="0">
              <a:spcBef>
                <a:spcPts val="0"/>
              </a:spcBef>
              <a:spcAft>
                <a:spcPts val="0"/>
              </a:spcAft>
              <a:buClr>
                <a:srgbClr val="FFFFFF"/>
              </a:buClr>
              <a:buSzPts val="1400"/>
              <a:buFont typeface="Helvetica Neue"/>
              <a:buNone/>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71" name="Google Shape;71;p11"/>
          <p:cNvSpPr txBox="1">
            <a:spLocks noGrp="1"/>
          </p:cNvSpPr>
          <p:nvPr>
            <p:ph type="title"/>
          </p:nvPr>
        </p:nvSpPr>
        <p:spPr>
          <a:xfrm>
            <a:off x="320850" y="2115658"/>
            <a:ext cx="7453200" cy="207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200"/>
              <a:buNone/>
              <a:defRPr sz="7200" b="0">
                <a:solidFill>
                  <a:srgbClr val="FFFFFF"/>
                </a:solidFill>
              </a:defRPr>
            </a:lvl1pPr>
            <a:lvl2pPr lvl="1" rtl="0">
              <a:spcBef>
                <a:spcPts val="0"/>
              </a:spcBef>
              <a:spcAft>
                <a:spcPts val="0"/>
              </a:spcAft>
              <a:buClr>
                <a:srgbClr val="FFFFFF"/>
              </a:buClr>
              <a:buSzPts val="7200"/>
              <a:buChar char="○"/>
              <a:defRPr sz="7200" b="0">
                <a:solidFill>
                  <a:srgbClr val="FFFFFF"/>
                </a:solidFill>
              </a:defRPr>
            </a:lvl2pPr>
            <a:lvl3pPr lvl="2" rtl="0">
              <a:spcBef>
                <a:spcPts val="0"/>
              </a:spcBef>
              <a:spcAft>
                <a:spcPts val="0"/>
              </a:spcAft>
              <a:buClr>
                <a:srgbClr val="FFFFFF"/>
              </a:buClr>
              <a:buSzPts val="7200"/>
              <a:buChar char="■"/>
              <a:defRPr sz="7200" b="0">
                <a:solidFill>
                  <a:srgbClr val="FFFFFF"/>
                </a:solidFill>
              </a:defRPr>
            </a:lvl3pPr>
            <a:lvl4pPr lvl="3" rtl="0">
              <a:spcBef>
                <a:spcPts val="0"/>
              </a:spcBef>
              <a:spcAft>
                <a:spcPts val="0"/>
              </a:spcAft>
              <a:buClr>
                <a:srgbClr val="FFFFFF"/>
              </a:buClr>
              <a:buSzPts val="7200"/>
              <a:buChar char="●"/>
              <a:defRPr sz="7200" b="0">
                <a:solidFill>
                  <a:srgbClr val="FFFFFF"/>
                </a:solidFill>
              </a:defRPr>
            </a:lvl4pPr>
            <a:lvl5pPr lvl="4" rtl="0">
              <a:spcBef>
                <a:spcPts val="0"/>
              </a:spcBef>
              <a:spcAft>
                <a:spcPts val="0"/>
              </a:spcAft>
              <a:buClr>
                <a:srgbClr val="FFFFFF"/>
              </a:buClr>
              <a:buSzPts val="7200"/>
              <a:buChar char="○"/>
              <a:defRPr sz="7200" b="0">
                <a:solidFill>
                  <a:srgbClr val="FFFFFF"/>
                </a:solidFill>
              </a:defRPr>
            </a:lvl5pPr>
            <a:lvl6pPr lvl="5" rtl="0">
              <a:spcBef>
                <a:spcPts val="0"/>
              </a:spcBef>
              <a:spcAft>
                <a:spcPts val="0"/>
              </a:spcAft>
              <a:buClr>
                <a:srgbClr val="FFFFFF"/>
              </a:buClr>
              <a:buSzPts val="7200"/>
              <a:buChar char="■"/>
              <a:defRPr sz="7200" b="0">
                <a:solidFill>
                  <a:srgbClr val="FFFFFF"/>
                </a:solidFill>
              </a:defRPr>
            </a:lvl6pPr>
            <a:lvl7pPr lvl="6" rtl="0">
              <a:spcBef>
                <a:spcPts val="0"/>
              </a:spcBef>
              <a:spcAft>
                <a:spcPts val="0"/>
              </a:spcAft>
              <a:buClr>
                <a:srgbClr val="FFFFFF"/>
              </a:buClr>
              <a:buSzPts val="7200"/>
              <a:buChar char="●"/>
              <a:defRPr sz="7200" b="0">
                <a:solidFill>
                  <a:srgbClr val="FFFFFF"/>
                </a:solidFill>
              </a:defRPr>
            </a:lvl7pPr>
            <a:lvl8pPr lvl="7" rtl="0">
              <a:spcBef>
                <a:spcPts val="0"/>
              </a:spcBef>
              <a:spcAft>
                <a:spcPts val="0"/>
              </a:spcAft>
              <a:buClr>
                <a:srgbClr val="FFFFFF"/>
              </a:buClr>
              <a:buSzPts val="7200"/>
              <a:buChar char="○"/>
              <a:defRPr sz="7200" b="0">
                <a:solidFill>
                  <a:srgbClr val="FFFFFF"/>
                </a:solidFill>
              </a:defRPr>
            </a:lvl8pPr>
            <a:lvl9pPr lvl="8" rtl="0">
              <a:spcBef>
                <a:spcPts val="0"/>
              </a:spcBef>
              <a:spcAft>
                <a:spcPts val="0"/>
              </a:spcAft>
              <a:buClr>
                <a:srgbClr val="FFFFFF"/>
              </a:buClr>
              <a:buSzPts val="7200"/>
              <a:buChar char="■"/>
              <a:defRPr sz="7200" b="0">
                <a:solidFill>
                  <a:srgbClr val="FFFFFF"/>
                </a:solidFill>
              </a:defRPr>
            </a:lvl9pPr>
          </a:lstStyle>
          <a:p>
            <a:endParaRPr/>
          </a:p>
        </p:txBody>
      </p:sp>
      <p:sp>
        <p:nvSpPr>
          <p:cNvPr id="72" name="Google Shape;72;p11"/>
          <p:cNvSpPr txBox="1">
            <a:spLocks noGrp="1"/>
          </p:cNvSpPr>
          <p:nvPr>
            <p:ph type="body" idx="3"/>
          </p:nvPr>
        </p:nvSpPr>
        <p:spPr>
          <a:xfrm>
            <a:off x="320850" y="4186275"/>
            <a:ext cx="21729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b="1">
                <a:solidFill>
                  <a:srgbClr val="FFFFFF"/>
                </a:solidFill>
              </a:defRPr>
            </a:lvl1pPr>
            <a:lvl2pPr marL="914400" lvl="1" indent="-228600" rtl="0">
              <a:spcBef>
                <a:spcPts val="1200"/>
              </a:spcBef>
              <a:spcAft>
                <a:spcPts val="0"/>
              </a:spcAft>
              <a:buClr>
                <a:srgbClr val="FFFFFF"/>
              </a:buClr>
              <a:buSzPts val="1400"/>
              <a:buFont typeface="Helvetica Neue"/>
              <a:buNone/>
              <a:defRPr sz="1400" b="1">
                <a:solidFill>
                  <a:srgbClr val="FFFFFF"/>
                </a:solidFill>
              </a:defRPr>
            </a:lvl2pPr>
            <a:lvl3pPr marL="1371600" lvl="2" indent="-228600" rtl="0">
              <a:spcBef>
                <a:spcPts val="0"/>
              </a:spcBef>
              <a:spcAft>
                <a:spcPts val="0"/>
              </a:spcAft>
              <a:buClr>
                <a:srgbClr val="FFFFFF"/>
              </a:buClr>
              <a:buSzPts val="1400"/>
              <a:buFont typeface="Helvetica Neue"/>
              <a:buNone/>
              <a:defRPr sz="1400" b="1">
                <a:solidFill>
                  <a:srgbClr val="FFFFFF"/>
                </a:solidFill>
              </a:defRPr>
            </a:lvl3pPr>
            <a:lvl4pPr marL="1828800" lvl="3" indent="-228600" rtl="0">
              <a:spcBef>
                <a:spcPts val="0"/>
              </a:spcBef>
              <a:spcAft>
                <a:spcPts val="0"/>
              </a:spcAft>
              <a:buClr>
                <a:srgbClr val="FFFFFF"/>
              </a:buClr>
              <a:buSzPts val="1400"/>
              <a:buFont typeface="Helvetica Neue"/>
              <a:buNone/>
              <a:defRPr b="1">
                <a:solidFill>
                  <a:srgbClr val="FFFFFF"/>
                </a:solidFill>
              </a:defRPr>
            </a:lvl4pPr>
            <a:lvl5pPr marL="2286000" lvl="4" indent="-228600" rtl="0">
              <a:spcBef>
                <a:spcPts val="0"/>
              </a:spcBef>
              <a:spcAft>
                <a:spcPts val="0"/>
              </a:spcAft>
              <a:buClr>
                <a:srgbClr val="FFFFFF"/>
              </a:buClr>
              <a:buSzPts val="1400"/>
              <a:buFont typeface="Helvetica Neue"/>
              <a:buNone/>
              <a:defRPr b="1">
                <a:solidFill>
                  <a:srgbClr val="FFFFFF"/>
                </a:solidFill>
              </a:defRPr>
            </a:lvl5pPr>
            <a:lvl6pPr marL="2743200" lvl="5" indent="-317500" rtl="0">
              <a:spcBef>
                <a:spcPts val="0"/>
              </a:spcBef>
              <a:spcAft>
                <a:spcPts val="0"/>
              </a:spcAft>
              <a:buClr>
                <a:srgbClr val="FFFFFF"/>
              </a:buClr>
              <a:buSzPts val="1400"/>
              <a:buChar char="•"/>
              <a:defRPr b="1">
                <a:solidFill>
                  <a:srgbClr val="FFFFFF"/>
                </a:solidFill>
              </a:defRPr>
            </a:lvl6pPr>
            <a:lvl7pPr marL="3200400" lvl="6" indent="-317500" rtl="0">
              <a:spcBef>
                <a:spcPts val="0"/>
              </a:spcBef>
              <a:spcAft>
                <a:spcPts val="0"/>
              </a:spcAft>
              <a:buClr>
                <a:srgbClr val="FFFFFF"/>
              </a:buClr>
              <a:buSzPts val="1400"/>
              <a:buChar char="•"/>
              <a:defRPr b="1">
                <a:solidFill>
                  <a:srgbClr val="FFFFFF"/>
                </a:solidFill>
              </a:defRPr>
            </a:lvl7pPr>
            <a:lvl8pPr marL="3657600" lvl="7" indent="-317500" rtl="0">
              <a:spcBef>
                <a:spcPts val="0"/>
              </a:spcBef>
              <a:spcAft>
                <a:spcPts val="0"/>
              </a:spcAft>
              <a:buClr>
                <a:srgbClr val="FFFFFF"/>
              </a:buClr>
              <a:buSzPts val="1400"/>
              <a:buChar char="•"/>
              <a:defRPr b="1">
                <a:solidFill>
                  <a:srgbClr val="FFFFFF"/>
                </a:solidFill>
              </a:defRPr>
            </a:lvl8pPr>
            <a:lvl9pPr marL="4114800" lvl="8" indent="-317500" rtl="0">
              <a:spcBef>
                <a:spcPts val="0"/>
              </a:spcBef>
              <a:spcAft>
                <a:spcPts val="0"/>
              </a:spcAft>
              <a:buClr>
                <a:srgbClr val="FFFFFF"/>
              </a:buClr>
              <a:buSzPts val="1400"/>
              <a:buChar char="•"/>
              <a:defRPr b="1">
                <a:solidFill>
                  <a:srgbClr val="FFFFFF"/>
                </a:solidFill>
              </a:defRPr>
            </a:lvl9pPr>
          </a:lstStyle>
          <a:p>
            <a:endParaRPr/>
          </a:p>
        </p:txBody>
      </p:sp>
      <p:pic>
        <p:nvPicPr>
          <p:cNvPr id="73" name="Google Shape;73;p11"/>
          <p:cNvPicPr preferRelativeResize="0"/>
          <p:nvPr/>
        </p:nvPicPr>
        <p:blipFill>
          <a:blip r:embed="rId2">
            <a:alphaModFix/>
          </a:blip>
          <a:stretch>
            <a:fillRect/>
          </a:stretch>
        </p:blipFill>
        <p:spPr>
          <a:xfrm>
            <a:off x="8001000" y="1114504"/>
            <a:ext cx="659700" cy="250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4_Title Slide">
  <p:cSld name="4_Title Slide">
    <p:bg>
      <p:bgPr>
        <a:gradFill>
          <a:gsLst>
            <a:gs pos="0">
              <a:schemeClr val="accent4"/>
            </a:gs>
            <a:gs pos="80000">
              <a:schemeClr val="accent6"/>
            </a:gs>
            <a:gs pos="100000">
              <a:schemeClr val="accent6"/>
            </a:gs>
          </a:gsLst>
          <a:lin ang="2700000" scaled="0"/>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subTitle" idx="1"/>
          </p:nvPr>
        </p:nvSpPr>
        <p:spPr>
          <a:xfrm>
            <a:off x="322530" y="1744950"/>
            <a:ext cx="7449900" cy="384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None/>
              <a:defRPr sz="2400" b="1">
                <a:solidFill>
                  <a:srgbClr val="FFFFFF"/>
                </a:solidFill>
              </a:defRPr>
            </a:lvl1pPr>
            <a:lvl2pPr marL="457200" marR="0" lvl="1" indent="0" algn="ctr" rtl="0">
              <a:spcBef>
                <a:spcPts val="1200"/>
              </a:spcBef>
              <a:spcAft>
                <a:spcPts val="0"/>
              </a:spcAft>
              <a:buClr>
                <a:srgbClr val="FFFFFF"/>
              </a:buClr>
              <a:buSzPts val="2400"/>
              <a:buNone/>
              <a:defRPr sz="2400" b="1">
                <a:solidFill>
                  <a:srgbClr val="FFFFFF"/>
                </a:solidFill>
              </a:defRPr>
            </a:lvl2pPr>
            <a:lvl3pPr marL="914400" marR="0" lvl="2" indent="0" algn="ctr" rtl="0">
              <a:spcBef>
                <a:spcPts val="600"/>
              </a:spcBef>
              <a:spcAft>
                <a:spcPts val="0"/>
              </a:spcAft>
              <a:buClr>
                <a:srgbClr val="FFFFFF"/>
              </a:buClr>
              <a:buSzPts val="2400"/>
              <a:buNone/>
              <a:defRPr sz="2400" b="1">
                <a:solidFill>
                  <a:srgbClr val="FFFFFF"/>
                </a:solidFill>
              </a:defRPr>
            </a:lvl3pPr>
            <a:lvl4pPr marL="1371600" marR="0" lvl="3" indent="0" algn="ctr" rtl="0">
              <a:spcBef>
                <a:spcPts val="600"/>
              </a:spcBef>
              <a:spcAft>
                <a:spcPts val="0"/>
              </a:spcAft>
              <a:buClr>
                <a:srgbClr val="FFFFFF"/>
              </a:buClr>
              <a:buSzPts val="2400"/>
              <a:buNone/>
              <a:defRPr sz="2400" b="1">
                <a:solidFill>
                  <a:srgbClr val="FFFFFF"/>
                </a:solidFill>
              </a:defRPr>
            </a:lvl4pPr>
            <a:lvl5pPr marL="1828800" marR="0" lvl="4" indent="0" algn="ctr" rtl="0">
              <a:spcBef>
                <a:spcPts val="600"/>
              </a:spcBef>
              <a:spcAft>
                <a:spcPts val="0"/>
              </a:spcAft>
              <a:buClr>
                <a:srgbClr val="FFFFFF"/>
              </a:buClr>
              <a:buSzPts val="2400"/>
              <a:buNone/>
              <a:defRPr sz="2400" b="1">
                <a:solidFill>
                  <a:srgbClr val="FFFFFF"/>
                </a:solidFill>
              </a:defRPr>
            </a:lvl5pPr>
            <a:lvl6pPr marL="2286000" marR="0" lvl="5" indent="0" algn="ctr" rtl="0">
              <a:spcBef>
                <a:spcPts val="400"/>
              </a:spcBef>
              <a:spcAft>
                <a:spcPts val="0"/>
              </a:spcAft>
              <a:buClr>
                <a:srgbClr val="FFFFFF"/>
              </a:buClr>
              <a:buSzPts val="2400"/>
              <a:buNone/>
              <a:defRPr sz="2400" b="1">
                <a:solidFill>
                  <a:srgbClr val="FFFFFF"/>
                </a:solidFill>
              </a:defRPr>
            </a:lvl6pPr>
            <a:lvl7pPr marL="2743200" marR="0" lvl="6" indent="0" algn="ctr" rtl="0">
              <a:spcBef>
                <a:spcPts val="400"/>
              </a:spcBef>
              <a:spcAft>
                <a:spcPts val="0"/>
              </a:spcAft>
              <a:buClr>
                <a:srgbClr val="FFFFFF"/>
              </a:buClr>
              <a:buSzPts val="2400"/>
              <a:buNone/>
              <a:defRPr sz="2400" b="1">
                <a:solidFill>
                  <a:srgbClr val="FFFFFF"/>
                </a:solidFill>
              </a:defRPr>
            </a:lvl7pPr>
            <a:lvl8pPr marL="3200400" marR="0" lvl="7" indent="0" algn="ctr" rtl="0">
              <a:spcBef>
                <a:spcPts val="400"/>
              </a:spcBef>
              <a:spcAft>
                <a:spcPts val="0"/>
              </a:spcAft>
              <a:buClr>
                <a:srgbClr val="FFFFFF"/>
              </a:buClr>
              <a:buSzPts val="2400"/>
              <a:buNone/>
              <a:defRPr sz="2400" b="1">
                <a:solidFill>
                  <a:srgbClr val="FFFFFF"/>
                </a:solidFill>
              </a:defRPr>
            </a:lvl8pPr>
            <a:lvl9pPr marL="3657600" marR="0" lvl="8" indent="0" algn="ctr" rtl="0">
              <a:spcBef>
                <a:spcPts val="400"/>
              </a:spcBef>
              <a:spcAft>
                <a:spcPts val="0"/>
              </a:spcAft>
              <a:buClr>
                <a:srgbClr val="FFFFFF"/>
              </a:buClr>
              <a:buSzPts val="2400"/>
              <a:buNone/>
              <a:defRPr sz="2400" b="1">
                <a:solidFill>
                  <a:srgbClr val="FFFFFF"/>
                </a:solidFill>
              </a:defRPr>
            </a:lvl9pPr>
          </a:lstStyle>
          <a:p>
            <a:endParaRPr/>
          </a:p>
        </p:txBody>
      </p:sp>
      <p:cxnSp>
        <p:nvCxnSpPr>
          <p:cNvPr id="76" name="Google Shape;76;p12"/>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77" name="Google Shape;77;p12"/>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
        <p:nvSpPr>
          <p:cNvPr id="78" name="Google Shape;78;p12"/>
          <p:cNvSpPr txBox="1">
            <a:spLocks noGrp="1"/>
          </p:cNvSpPr>
          <p:nvPr>
            <p:ph type="body" idx="2"/>
          </p:nvPr>
        </p:nvSpPr>
        <p:spPr>
          <a:xfrm>
            <a:off x="2635250" y="4186267"/>
            <a:ext cx="51372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a:solidFill>
                  <a:srgbClr val="FFFFFF"/>
                </a:solidFill>
              </a:defRPr>
            </a:lvl1pPr>
            <a:lvl2pPr marL="914400" lvl="1" indent="-228600" rtl="0">
              <a:spcBef>
                <a:spcPts val="1200"/>
              </a:spcBef>
              <a:spcAft>
                <a:spcPts val="0"/>
              </a:spcAft>
              <a:buClr>
                <a:srgbClr val="FFFFFF"/>
              </a:buClr>
              <a:buSzPts val="1400"/>
              <a:buFont typeface="Helvetica Neue"/>
              <a:buNone/>
              <a:defRPr sz="1400">
                <a:solidFill>
                  <a:srgbClr val="FFFFFF"/>
                </a:solidFill>
              </a:defRPr>
            </a:lvl2pPr>
            <a:lvl3pPr marL="1371600" lvl="2" indent="-228600" rtl="0">
              <a:spcBef>
                <a:spcPts val="0"/>
              </a:spcBef>
              <a:spcAft>
                <a:spcPts val="0"/>
              </a:spcAft>
              <a:buClr>
                <a:srgbClr val="FFFFFF"/>
              </a:buClr>
              <a:buSzPts val="1400"/>
              <a:buFont typeface="Helvetica Neue"/>
              <a:buNone/>
              <a:defRPr sz="1400">
                <a:solidFill>
                  <a:srgbClr val="FFFFFF"/>
                </a:solidFill>
              </a:defRPr>
            </a:lvl3pPr>
            <a:lvl4pPr marL="1828800" lvl="3" indent="-228600" rtl="0">
              <a:spcBef>
                <a:spcPts val="0"/>
              </a:spcBef>
              <a:spcAft>
                <a:spcPts val="0"/>
              </a:spcAft>
              <a:buClr>
                <a:srgbClr val="FFFFFF"/>
              </a:buClr>
              <a:buSzPts val="1400"/>
              <a:buFont typeface="Helvetica Neue"/>
              <a:buNone/>
              <a:defRPr>
                <a:solidFill>
                  <a:srgbClr val="FFFFFF"/>
                </a:solidFill>
              </a:defRPr>
            </a:lvl4pPr>
            <a:lvl5pPr marL="2286000" lvl="4" indent="-228600" rtl="0">
              <a:spcBef>
                <a:spcPts val="0"/>
              </a:spcBef>
              <a:spcAft>
                <a:spcPts val="0"/>
              </a:spcAft>
              <a:buClr>
                <a:srgbClr val="FFFFFF"/>
              </a:buClr>
              <a:buSzPts val="1400"/>
              <a:buFont typeface="Helvetica Neue"/>
              <a:buNone/>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79" name="Google Shape;79;p12"/>
          <p:cNvSpPr txBox="1">
            <a:spLocks noGrp="1"/>
          </p:cNvSpPr>
          <p:nvPr>
            <p:ph type="title"/>
          </p:nvPr>
        </p:nvSpPr>
        <p:spPr>
          <a:xfrm>
            <a:off x="320850" y="2115658"/>
            <a:ext cx="7453200" cy="207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200"/>
              <a:buNone/>
              <a:defRPr sz="7200" b="0">
                <a:solidFill>
                  <a:srgbClr val="FFFFFF"/>
                </a:solidFill>
              </a:defRPr>
            </a:lvl1pPr>
            <a:lvl2pPr lvl="1" rtl="0">
              <a:spcBef>
                <a:spcPts val="0"/>
              </a:spcBef>
              <a:spcAft>
                <a:spcPts val="0"/>
              </a:spcAft>
              <a:buClr>
                <a:srgbClr val="FFFFFF"/>
              </a:buClr>
              <a:buSzPts val="7200"/>
              <a:buChar char="○"/>
              <a:defRPr sz="7200" b="0">
                <a:solidFill>
                  <a:srgbClr val="FFFFFF"/>
                </a:solidFill>
              </a:defRPr>
            </a:lvl2pPr>
            <a:lvl3pPr lvl="2" rtl="0">
              <a:spcBef>
                <a:spcPts val="0"/>
              </a:spcBef>
              <a:spcAft>
                <a:spcPts val="0"/>
              </a:spcAft>
              <a:buClr>
                <a:srgbClr val="FFFFFF"/>
              </a:buClr>
              <a:buSzPts val="7200"/>
              <a:buChar char="■"/>
              <a:defRPr sz="7200" b="0">
                <a:solidFill>
                  <a:srgbClr val="FFFFFF"/>
                </a:solidFill>
              </a:defRPr>
            </a:lvl3pPr>
            <a:lvl4pPr lvl="3" rtl="0">
              <a:spcBef>
                <a:spcPts val="0"/>
              </a:spcBef>
              <a:spcAft>
                <a:spcPts val="0"/>
              </a:spcAft>
              <a:buClr>
                <a:srgbClr val="FFFFFF"/>
              </a:buClr>
              <a:buSzPts val="7200"/>
              <a:buChar char="●"/>
              <a:defRPr sz="7200" b="0">
                <a:solidFill>
                  <a:srgbClr val="FFFFFF"/>
                </a:solidFill>
              </a:defRPr>
            </a:lvl4pPr>
            <a:lvl5pPr lvl="4" rtl="0">
              <a:spcBef>
                <a:spcPts val="0"/>
              </a:spcBef>
              <a:spcAft>
                <a:spcPts val="0"/>
              </a:spcAft>
              <a:buClr>
                <a:srgbClr val="FFFFFF"/>
              </a:buClr>
              <a:buSzPts val="7200"/>
              <a:buChar char="○"/>
              <a:defRPr sz="7200" b="0">
                <a:solidFill>
                  <a:srgbClr val="FFFFFF"/>
                </a:solidFill>
              </a:defRPr>
            </a:lvl5pPr>
            <a:lvl6pPr lvl="5" rtl="0">
              <a:spcBef>
                <a:spcPts val="0"/>
              </a:spcBef>
              <a:spcAft>
                <a:spcPts val="0"/>
              </a:spcAft>
              <a:buClr>
                <a:srgbClr val="FFFFFF"/>
              </a:buClr>
              <a:buSzPts val="7200"/>
              <a:buChar char="■"/>
              <a:defRPr sz="7200" b="0">
                <a:solidFill>
                  <a:srgbClr val="FFFFFF"/>
                </a:solidFill>
              </a:defRPr>
            </a:lvl6pPr>
            <a:lvl7pPr lvl="6" rtl="0">
              <a:spcBef>
                <a:spcPts val="0"/>
              </a:spcBef>
              <a:spcAft>
                <a:spcPts val="0"/>
              </a:spcAft>
              <a:buClr>
                <a:srgbClr val="FFFFFF"/>
              </a:buClr>
              <a:buSzPts val="7200"/>
              <a:buChar char="●"/>
              <a:defRPr sz="7200" b="0">
                <a:solidFill>
                  <a:srgbClr val="FFFFFF"/>
                </a:solidFill>
              </a:defRPr>
            </a:lvl7pPr>
            <a:lvl8pPr lvl="7" rtl="0">
              <a:spcBef>
                <a:spcPts val="0"/>
              </a:spcBef>
              <a:spcAft>
                <a:spcPts val="0"/>
              </a:spcAft>
              <a:buClr>
                <a:srgbClr val="FFFFFF"/>
              </a:buClr>
              <a:buSzPts val="7200"/>
              <a:buChar char="○"/>
              <a:defRPr sz="7200" b="0">
                <a:solidFill>
                  <a:srgbClr val="FFFFFF"/>
                </a:solidFill>
              </a:defRPr>
            </a:lvl8pPr>
            <a:lvl9pPr lvl="8" rtl="0">
              <a:spcBef>
                <a:spcPts val="0"/>
              </a:spcBef>
              <a:spcAft>
                <a:spcPts val="0"/>
              </a:spcAft>
              <a:buClr>
                <a:srgbClr val="FFFFFF"/>
              </a:buClr>
              <a:buSzPts val="7200"/>
              <a:buChar char="■"/>
              <a:defRPr sz="7200" b="0">
                <a:solidFill>
                  <a:srgbClr val="FFFFFF"/>
                </a:solidFill>
              </a:defRPr>
            </a:lvl9pPr>
          </a:lstStyle>
          <a:p>
            <a:endParaRPr/>
          </a:p>
        </p:txBody>
      </p:sp>
      <p:sp>
        <p:nvSpPr>
          <p:cNvPr id="80" name="Google Shape;80;p12"/>
          <p:cNvSpPr txBox="1">
            <a:spLocks noGrp="1"/>
          </p:cNvSpPr>
          <p:nvPr>
            <p:ph type="body" idx="3"/>
          </p:nvPr>
        </p:nvSpPr>
        <p:spPr>
          <a:xfrm>
            <a:off x="320850" y="4186275"/>
            <a:ext cx="21729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b="1">
                <a:solidFill>
                  <a:srgbClr val="FFFFFF"/>
                </a:solidFill>
              </a:defRPr>
            </a:lvl1pPr>
            <a:lvl2pPr marL="914400" lvl="1" indent="-228600" rtl="0">
              <a:spcBef>
                <a:spcPts val="1200"/>
              </a:spcBef>
              <a:spcAft>
                <a:spcPts val="0"/>
              </a:spcAft>
              <a:buClr>
                <a:srgbClr val="FFFFFF"/>
              </a:buClr>
              <a:buSzPts val="1400"/>
              <a:buFont typeface="Helvetica Neue"/>
              <a:buNone/>
              <a:defRPr sz="1400" b="1">
                <a:solidFill>
                  <a:srgbClr val="FFFFFF"/>
                </a:solidFill>
              </a:defRPr>
            </a:lvl2pPr>
            <a:lvl3pPr marL="1371600" lvl="2" indent="-228600" rtl="0">
              <a:spcBef>
                <a:spcPts val="0"/>
              </a:spcBef>
              <a:spcAft>
                <a:spcPts val="0"/>
              </a:spcAft>
              <a:buClr>
                <a:srgbClr val="FFFFFF"/>
              </a:buClr>
              <a:buSzPts val="1400"/>
              <a:buFont typeface="Helvetica Neue"/>
              <a:buNone/>
              <a:defRPr sz="1400" b="1">
                <a:solidFill>
                  <a:srgbClr val="FFFFFF"/>
                </a:solidFill>
              </a:defRPr>
            </a:lvl3pPr>
            <a:lvl4pPr marL="1828800" lvl="3" indent="-228600" rtl="0">
              <a:spcBef>
                <a:spcPts val="0"/>
              </a:spcBef>
              <a:spcAft>
                <a:spcPts val="0"/>
              </a:spcAft>
              <a:buClr>
                <a:srgbClr val="FFFFFF"/>
              </a:buClr>
              <a:buSzPts val="1400"/>
              <a:buFont typeface="Helvetica Neue"/>
              <a:buNone/>
              <a:defRPr b="1">
                <a:solidFill>
                  <a:srgbClr val="FFFFFF"/>
                </a:solidFill>
              </a:defRPr>
            </a:lvl4pPr>
            <a:lvl5pPr marL="2286000" lvl="4" indent="-228600" rtl="0">
              <a:spcBef>
                <a:spcPts val="0"/>
              </a:spcBef>
              <a:spcAft>
                <a:spcPts val="0"/>
              </a:spcAft>
              <a:buClr>
                <a:srgbClr val="FFFFFF"/>
              </a:buClr>
              <a:buSzPts val="1400"/>
              <a:buFont typeface="Helvetica Neue"/>
              <a:buNone/>
              <a:defRPr b="1">
                <a:solidFill>
                  <a:srgbClr val="FFFFFF"/>
                </a:solidFill>
              </a:defRPr>
            </a:lvl5pPr>
            <a:lvl6pPr marL="2743200" lvl="5" indent="-317500" rtl="0">
              <a:spcBef>
                <a:spcPts val="0"/>
              </a:spcBef>
              <a:spcAft>
                <a:spcPts val="0"/>
              </a:spcAft>
              <a:buClr>
                <a:srgbClr val="FFFFFF"/>
              </a:buClr>
              <a:buSzPts val="1400"/>
              <a:buChar char="•"/>
              <a:defRPr b="1">
                <a:solidFill>
                  <a:srgbClr val="FFFFFF"/>
                </a:solidFill>
              </a:defRPr>
            </a:lvl6pPr>
            <a:lvl7pPr marL="3200400" lvl="6" indent="-317500" rtl="0">
              <a:spcBef>
                <a:spcPts val="0"/>
              </a:spcBef>
              <a:spcAft>
                <a:spcPts val="0"/>
              </a:spcAft>
              <a:buClr>
                <a:srgbClr val="FFFFFF"/>
              </a:buClr>
              <a:buSzPts val="1400"/>
              <a:buChar char="•"/>
              <a:defRPr b="1">
                <a:solidFill>
                  <a:srgbClr val="FFFFFF"/>
                </a:solidFill>
              </a:defRPr>
            </a:lvl7pPr>
            <a:lvl8pPr marL="3657600" lvl="7" indent="-317500" rtl="0">
              <a:spcBef>
                <a:spcPts val="0"/>
              </a:spcBef>
              <a:spcAft>
                <a:spcPts val="0"/>
              </a:spcAft>
              <a:buClr>
                <a:srgbClr val="FFFFFF"/>
              </a:buClr>
              <a:buSzPts val="1400"/>
              <a:buChar char="•"/>
              <a:defRPr b="1">
                <a:solidFill>
                  <a:srgbClr val="FFFFFF"/>
                </a:solidFill>
              </a:defRPr>
            </a:lvl8pPr>
            <a:lvl9pPr marL="4114800" lvl="8" indent="-317500" rtl="0">
              <a:spcBef>
                <a:spcPts val="0"/>
              </a:spcBef>
              <a:spcAft>
                <a:spcPts val="0"/>
              </a:spcAft>
              <a:buClr>
                <a:srgbClr val="FFFFFF"/>
              </a:buClr>
              <a:buSzPts val="1400"/>
              <a:buChar char="•"/>
              <a:defRPr b="1">
                <a:solidFill>
                  <a:srgbClr val="FFFFFF"/>
                </a:solidFill>
              </a:defRPr>
            </a:lvl9pPr>
          </a:lstStyle>
          <a:p>
            <a:endParaRPr/>
          </a:p>
        </p:txBody>
      </p:sp>
      <p:pic>
        <p:nvPicPr>
          <p:cNvPr id="81" name="Google Shape;81;p12"/>
          <p:cNvPicPr preferRelativeResize="0"/>
          <p:nvPr/>
        </p:nvPicPr>
        <p:blipFill>
          <a:blip r:embed="rId2">
            <a:alphaModFix/>
          </a:blip>
          <a:stretch>
            <a:fillRect/>
          </a:stretch>
        </p:blipFill>
        <p:spPr>
          <a:xfrm>
            <a:off x="8001000" y="1114504"/>
            <a:ext cx="659700" cy="250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yan Section">
  <p:cSld name="Cyan Section">
    <p:bg>
      <p:bgPr>
        <a:solidFill>
          <a:schemeClr val="dk2"/>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200" y="2913061"/>
            <a:ext cx="8231100" cy="168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Char char="○"/>
              <a:defRPr sz="6000">
                <a:solidFill>
                  <a:srgbClr val="FFFFFF"/>
                </a:solidFill>
              </a:defRPr>
            </a:lvl2pPr>
            <a:lvl3pPr lvl="2" rtl="0">
              <a:spcBef>
                <a:spcPts val="0"/>
              </a:spcBef>
              <a:spcAft>
                <a:spcPts val="0"/>
              </a:spcAft>
              <a:buClr>
                <a:srgbClr val="FFFFFF"/>
              </a:buClr>
              <a:buSzPts val="6000"/>
              <a:buChar char="■"/>
              <a:defRPr sz="6000">
                <a:solidFill>
                  <a:srgbClr val="FFFFFF"/>
                </a:solidFill>
              </a:defRPr>
            </a:lvl3pPr>
            <a:lvl4pPr lvl="3" rtl="0">
              <a:spcBef>
                <a:spcPts val="0"/>
              </a:spcBef>
              <a:spcAft>
                <a:spcPts val="0"/>
              </a:spcAft>
              <a:buClr>
                <a:srgbClr val="FFFFFF"/>
              </a:buClr>
              <a:buSzPts val="6000"/>
              <a:buChar char="●"/>
              <a:defRPr sz="6000">
                <a:solidFill>
                  <a:srgbClr val="FFFFFF"/>
                </a:solidFill>
              </a:defRPr>
            </a:lvl4pPr>
            <a:lvl5pPr lvl="4" rtl="0">
              <a:spcBef>
                <a:spcPts val="0"/>
              </a:spcBef>
              <a:spcAft>
                <a:spcPts val="0"/>
              </a:spcAft>
              <a:buClr>
                <a:srgbClr val="FFFFFF"/>
              </a:buClr>
              <a:buSzPts val="6000"/>
              <a:buChar char="○"/>
              <a:defRPr sz="6000">
                <a:solidFill>
                  <a:srgbClr val="FFFFFF"/>
                </a:solidFill>
              </a:defRPr>
            </a:lvl5pPr>
            <a:lvl6pPr lvl="5" rtl="0">
              <a:spcBef>
                <a:spcPts val="0"/>
              </a:spcBef>
              <a:spcAft>
                <a:spcPts val="0"/>
              </a:spcAft>
              <a:buClr>
                <a:srgbClr val="FFFFFF"/>
              </a:buClr>
              <a:buSzPts val="6000"/>
              <a:buChar char="■"/>
              <a:defRPr sz="6000">
                <a:solidFill>
                  <a:srgbClr val="FFFFFF"/>
                </a:solidFill>
              </a:defRPr>
            </a:lvl6pPr>
            <a:lvl7pPr lvl="6" rtl="0">
              <a:spcBef>
                <a:spcPts val="0"/>
              </a:spcBef>
              <a:spcAft>
                <a:spcPts val="0"/>
              </a:spcAft>
              <a:buClr>
                <a:srgbClr val="FFFFFF"/>
              </a:buClr>
              <a:buSzPts val="6000"/>
              <a:buChar char="●"/>
              <a:defRPr sz="6000">
                <a:solidFill>
                  <a:srgbClr val="FFFFFF"/>
                </a:solidFill>
              </a:defRPr>
            </a:lvl7pPr>
            <a:lvl8pPr lvl="7" rtl="0">
              <a:spcBef>
                <a:spcPts val="0"/>
              </a:spcBef>
              <a:spcAft>
                <a:spcPts val="0"/>
              </a:spcAft>
              <a:buClr>
                <a:srgbClr val="FFFFFF"/>
              </a:buClr>
              <a:buSzPts val="6000"/>
              <a:buChar char="○"/>
              <a:defRPr sz="6000">
                <a:solidFill>
                  <a:srgbClr val="FFFFFF"/>
                </a:solidFill>
              </a:defRPr>
            </a:lvl8pPr>
            <a:lvl9pPr lvl="8" rtl="0">
              <a:spcBef>
                <a:spcPts val="0"/>
              </a:spcBef>
              <a:spcAft>
                <a:spcPts val="0"/>
              </a:spcAft>
              <a:buClr>
                <a:srgbClr val="FFFFFF"/>
              </a:buClr>
              <a:buSzPts val="6000"/>
              <a:buChar char="■"/>
              <a:defRPr sz="6000">
                <a:solidFill>
                  <a:srgbClr val="FFFFFF"/>
                </a:solidFill>
              </a:defRPr>
            </a:lvl9pPr>
          </a:lstStyle>
          <a:p>
            <a:endParaRPr/>
          </a:p>
        </p:txBody>
      </p:sp>
      <p:sp>
        <p:nvSpPr>
          <p:cNvPr id="84" name="Google Shape;84;p13"/>
          <p:cNvSpPr txBox="1">
            <a:spLocks noGrp="1"/>
          </p:cNvSpPr>
          <p:nvPr>
            <p:ph type="subTitle" idx="1"/>
          </p:nvPr>
        </p:nvSpPr>
        <p:spPr>
          <a:xfrm>
            <a:off x="457200" y="2477849"/>
            <a:ext cx="8231100" cy="347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Font typeface="Helvetica Neue"/>
              <a:buNone/>
              <a:defRPr sz="2400" b="1">
                <a:solidFill>
                  <a:srgbClr val="FFFFFF"/>
                </a:solidFill>
              </a:defRPr>
            </a:lvl1pPr>
            <a:lvl2pPr marL="457200" marR="0" lvl="1" indent="0" algn="ctr" rtl="0">
              <a:spcBef>
                <a:spcPts val="1000"/>
              </a:spcBef>
              <a:spcAft>
                <a:spcPts val="0"/>
              </a:spcAft>
              <a:buClr>
                <a:srgbClr val="FFFFFF"/>
              </a:buClr>
              <a:buSzPts val="2400"/>
              <a:buFont typeface="Helvetica Neue"/>
              <a:buNone/>
              <a:defRPr sz="2400">
                <a:solidFill>
                  <a:srgbClr val="FFFFFF"/>
                </a:solidFill>
              </a:defRPr>
            </a:lvl2pPr>
            <a:lvl3pPr marL="914400" marR="0" lvl="2" indent="0" algn="ctr" rtl="0">
              <a:spcBef>
                <a:spcPts val="600"/>
              </a:spcBef>
              <a:spcAft>
                <a:spcPts val="0"/>
              </a:spcAft>
              <a:buClr>
                <a:srgbClr val="FFFFFF"/>
              </a:buClr>
              <a:buSzPts val="2400"/>
              <a:buFont typeface="Helvetica Neue"/>
              <a:buNone/>
              <a:defRPr sz="2400">
                <a:solidFill>
                  <a:srgbClr val="FFFFFF"/>
                </a:solidFill>
              </a:defRPr>
            </a:lvl3pPr>
            <a:lvl4pPr marL="1371600" marR="0" lvl="3" indent="0" algn="ctr" rtl="0">
              <a:spcBef>
                <a:spcPts val="600"/>
              </a:spcBef>
              <a:spcAft>
                <a:spcPts val="0"/>
              </a:spcAft>
              <a:buClr>
                <a:srgbClr val="FFFFFF"/>
              </a:buClr>
              <a:buSzPts val="2400"/>
              <a:buFont typeface="Helvetica Neue"/>
              <a:buNone/>
              <a:defRPr sz="2400">
                <a:solidFill>
                  <a:srgbClr val="FFFFFF"/>
                </a:solidFill>
              </a:defRPr>
            </a:lvl4pPr>
            <a:lvl5pPr marL="1828800" marR="0" lvl="4" indent="0" algn="ctr" rtl="0">
              <a:spcBef>
                <a:spcPts val="600"/>
              </a:spcBef>
              <a:spcAft>
                <a:spcPts val="0"/>
              </a:spcAft>
              <a:buClr>
                <a:srgbClr val="FFFFFF"/>
              </a:buClr>
              <a:buSzPts val="2400"/>
              <a:buFont typeface="Helvetica Neue"/>
              <a:buNone/>
              <a:defRPr sz="2400">
                <a:solidFill>
                  <a:srgbClr val="FFFFFF"/>
                </a:solidFill>
              </a:defRPr>
            </a:lvl5pPr>
            <a:lvl6pPr marL="2286000" marR="0" lvl="5" indent="0" algn="ctr" rtl="0">
              <a:spcBef>
                <a:spcPts val="400"/>
              </a:spcBef>
              <a:spcAft>
                <a:spcPts val="0"/>
              </a:spcAft>
              <a:buClr>
                <a:srgbClr val="FFFFFF"/>
              </a:buClr>
              <a:buSzPts val="2400"/>
              <a:buFont typeface="Helvetica Neue"/>
              <a:buNone/>
              <a:defRPr sz="2400">
                <a:solidFill>
                  <a:srgbClr val="FFFFFF"/>
                </a:solidFill>
              </a:defRPr>
            </a:lvl6pPr>
            <a:lvl7pPr marL="2743200" marR="0" lvl="6" indent="0" algn="ctr" rtl="0">
              <a:spcBef>
                <a:spcPts val="400"/>
              </a:spcBef>
              <a:spcAft>
                <a:spcPts val="0"/>
              </a:spcAft>
              <a:buClr>
                <a:srgbClr val="FFFFFF"/>
              </a:buClr>
              <a:buSzPts val="2400"/>
              <a:buFont typeface="Helvetica Neue"/>
              <a:buNone/>
              <a:defRPr sz="2400">
                <a:solidFill>
                  <a:srgbClr val="FFFFFF"/>
                </a:solidFill>
              </a:defRPr>
            </a:lvl7pPr>
            <a:lvl8pPr marL="3200400" marR="0" lvl="7" indent="0" algn="ctr" rtl="0">
              <a:spcBef>
                <a:spcPts val="400"/>
              </a:spcBef>
              <a:spcAft>
                <a:spcPts val="0"/>
              </a:spcAft>
              <a:buClr>
                <a:srgbClr val="FFFFFF"/>
              </a:buClr>
              <a:buSzPts val="2400"/>
              <a:buFont typeface="Helvetica Neue"/>
              <a:buNone/>
              <a:defRPr sz="2400">
                <a:solidFill>
                  <a:srgbClr val="FFFFFF"/>
                </a:solidFill>
              </a:defRPr>
            </a:lvl8pPr>
            <a:lvl9pPr marL="3657600" marR="0" lvl="8" indent="0" algn="ctr" rtl="0">
              <a:spcBef>
                <a:spcPts val="400"/>
              </a:spcBef>
              <a:spcAft>
                <a:spcPts val="0"/>
              </a:spcAft>
              <a:buClr>
                <a:srgbClr val="FFFFFF"/>
              </a:buClr>
              <a:buSzPts val="2400"/>
              <a:buFont typeface="Helvetica Neue"/>
              <a:buNone/>
              <a:defRPr sz="2400">
                <a:solidFill>
                  <a:srgbClr val="FFFFFF"/>
                </a:solidFill>
              </a:defRPr>
            </a:lvl9pPr>
          </a:lstStyle>
          <a:p>
            <a:endParaRPr/>
          </a:p>
        </p:txBody>
      </p:sp>
      <p:cxnSp>
        <p:nvCxnSpPr>
          <p:cNvPr id="85" name="Google Shape;85;p13"/>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86" name="Google Shape;86;p13"/>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Orange Section">
  <p:cSld name="Orange Section">
    <p:bg>
      <p:bgPr>
        <a:solidFill>
          <a:schemeClr val="accent5"/>
        </a:solidFill>
        <a:effectLst/>
      </p:bgPr>
    </p:bg>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57200" y="2913061"/>
            <a:ext cx="8231100" cy="168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Char char="○"/>
              <a:defRPr sz="6000">
                <a:solidFill>
                  <a:srgbClr val="FFFFFF"/>
                </a:solidFill>
              </a:defRPr>
            </a:lvl2pPr>
            <a:lvl3pPr lvl="2" rtl="0">
              <a:spcBef>
                <a:spcPts val="0"/>
              </a:spcBef>
              <a:spcAft>
                <a:spcPts val="0"/>
              </a:spcAft>
              <a:buClr>
                <a:srgbClr val="FFFFFF"/>
              </a:buClr>
              <a:buSzPts val="6000"/>
              <a:buChar char="■"/>
              <a:defRPr sz="6000">
                <a:solidFill>
                  <a:srgbClr val="FFFFFF"/>
                </a:solidFill>
              </a:defRPr>
            </a:lvl3pPr>
            <a:lvl4pPr lvl="3" rtl="0">
              <a:spcBef>
                <a:spcPts val="0"/>
              </a:spcBef>
              <a:spcAft>
                <a:spcPts val="0"/>
              </a:spcAft>
              <a:buClr>
                <a:srgbClr val="FFFFFF"/>
              </a:buClr>
              <a:buSzPts val="6000"/>
              <a:buChar char="●"/>
              <a:defRPr sz="6000">
                <a:solidFill>
                  <a:srgbClr val="FFFFFF"/>
                </a:solidFill>
              </a:defRPr>
            </a:lvl4pPr>
            <a:lvl5pPr lvl="4" rtl="0">
              <a:spcBef>
                <a:spcPts val="0"/>
              </a:spcBef>
              <a:spcAft>
                <a:spcPts val="0"/>
              </a:spcAft>
              <a:buClr>
                <a:srgbClr val="FFFFFF"/>
              </a:buClr>
              <a:buSzPts val="6000"/>
              <a:buChar char="○"/>
              <a:defRPr sz="6000">
                <a:solidFill>
                  <a:srgbClr val="FFFFFF"/>
                </a:solidFill>
              </a:defRPr>
            </a:lvl5pPr>
            <a:lvl6pPr lvl="5" rtl="0">
              <a:spcBef>
                <a:spcPts val="0"/>
              </a:spcBef>
              <a:spcAft>
                <a:spcPts val="0"/>
              </a:spcAft>
              <a:buClr>
                <a:srgbClr val="FFFFFF"/>
              </a:buClr>
              <a:buSzPts val="6000"/>
              <a:buChar char="■"/>
              <a:defRPr sz="6000">
                <a:solidFill>
                  <a:srgbClr val="FFFFFF"/>
                </a:solidFill>
              </a:defRPr>
            </a:lvl6pPr>
            <a:lvl7pPr lvl="6" rtl="0">
              <a:spcBef>
                <a:spcPts val="0"/>
              </a:spcBef>
              <a:spcAft>
                <a:spcPts val="0"/>
              </a:spcAft>
              <a:buClr>
                <a:srgbClr val="FFFFFF"/>
              </a:buClr>
              <a:buSzPts val="6000"/>
              <a:buChar char="●"/>
              <a:defRPr sz="6000">
                <a:solidFill>
                  <a:srgbClr val="FFFFFF"/>
                </a:solidFill>
              </a:defRPr>
            </a:lvl7pPr>
            <a:lvl8pPr lvl="7" rtl="0">
              <a:spcBef>
                <a:spcPts val="0"/>
              </a:spcBef>
              <a:spcAft>
                <a:spcPts val="0"/>
              </a:spcAft>
              <a:buClr>
                <a:srgbClr val="FFFFFF"/>
              </a:buClr>
              <a:buSzPts val="6000"/>
              <a:buChar char="○"/>
              <a:defRPr sz="6000">
                <a:solidFill>
                  <a:srgbClr val="FFFFFF"/>
                </a:solidFill>
              </a:defRPr>
            </a:lvl8pPr>
            <a:lvl9pPr lvl="8" rtl="0">
              <a:spcBef>
                <a:spcPts val="0"/>
              </a:spcBef>
              <a:spcAft>
                <a:spcPts val="0"/>
              </a:spcAft>
              <a:buClr>
                <a:srgbClr val="FFFFFF"/>
              </a:buClr>
              <a:buSzPts val="6000"/>
              <a:buChar char="■"/>
              <a:defRPr sz="6000">
                <a:solidFill>
                  <a:srgbClr val="FFFFFF"/>
                </a:solidFill>
              </a:defRPr>
            </a:lvl9pPr>
          </a:lstStyle>
          <a:p>
            <a:endParaRPr/>
          </a:p>
        </p:txBody>
      </p:sp>
      <p:sp>
        <p:nvSpPr>
          <p:cNvPr id="89" name="Google Shape;89;p14"/>
          <p:cNvSpPr txBox="1">
            <a:spLocks noGrp="1"/>
          </p:cNvSpPr>
          <p:nvPr>
            <p:ph type="subTitle" idx="1"/>
          </p:nvPr>
        </p:nvSpPr>
        <p:spPr>
          <a:xfrm>
            <a:off x="457200" y="2477849"/>
            <a:ext cx="8231100" cy="347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Font typeface="Helvetica Neue"/>
              <a:buNone/>
              <a:defRPr sz="2400" b="1">
                <a:solidFill>
                  <a:srgbClr val="FFFFFF"/>
                </a:solidFill>
              </a:defRPr>
            </a:lvl1pPr>
            <a:lvl2pPr marL="457200" marR="0" lvl="1" indent="0" algn="ctr" rtl="0">
              <a:spcBef>
                <a:spcPts val="1000"/>
              </a:spcBef>
              <a:spcAft>
                <a:spcPts val="0"/>
              </a:spcAft>
              <a:buClr>
                <a:srgbClr val="FFFFFF"/>
              </a:buClr>
              <a:buSzPts val="2400"/>
              <a:buFont typeface="Helvetica Neue"/>
              <a:buNone/>
              <a:defRPr sz="2400">
                <a:solidFill>
                  <a:srgbClr val="FFFFFF"/>
                </a:solidFill>
              </a:defRPr>
            </a:lvl2pPr>
            <a:lvl3pPr marL="914400" marR="0" lvl="2" indent="0" algn="ctr" rtl="0">
              <a:spcBef>
                <a:spcPts val="600"/>
              </a:spcBef>
              <a:spcAft>
                <a:spcPts val="0"/>
              </a:spcAft>
              <a:buClr>
                <a:srgbClr val="FFFFFF"/>
              </a:buClr>
              <a:buSzPts val="2400"/>
              <a:buFont typeface="Helvetica Neue"/>
              <a:buNone/>
              <a:defRPr sz="2400">
                <a:solidFill>
                  <a:srgbClr val="FFFFFF"/>
                </a:solidFill>
              </a:defRPr>
            </a:lvl3pPr>
            <a:lvl4pPr marL="1371600" marR="0" lvl="3" indent="0" algn="ctr" rtl="0">
              <a:spcBef>
                <a:spcPts val="600"/>
              </a:spcBef>
              <a:spcAft>
                <a:spcPts val="0"/>
              </a:spcAft>
              <a:buClr>
                <a:srgbClr val="FFFFFF"/>
              </a:buClr>
              <a:buSzPts val="2400"/>
              <a:buFont typeface="Helvetica Neue"/>
              <a:buNone/>
              <a:defRPr sz="2400">
                <a:solidFill>
                  <a:srgbClr val="FFFFFF"/>
                </a:solidFill>
              </a:defRPr>
            </a:lvl4pPr>
            <a:lvl5pPr marL="1828800" marR="0" lvl="4" indent="0" algn="ctr" rtl="0">
              <a:spcBef>
                <a:spcPts val="600"/>
              </a:spcBef>
              <a:spcAft>
                <a:spcPts val="0"/>
              </a:spcAft>
              <a:buClr>
                <a:srgbClr val="FFFFFF"/>
              </a:buClr>
              <a:buSzPts val="2400"/>
              <a:buFont typeface="Helvetica Neue"/>
              <a:buNone/>
              <a:defRPr sz="2400">
                <a:solidFill>
                  <a:srgbClr val="FFFFFF"/>
                </a:solidFill>
              </a:defRPr>
            </a:lvl5pPr>
            <a:lvl6pPr marL="2286000" marR="0" lvl="5" indent="0" algn="ctr" rtl="0">
              <a:spcBef>
                <a:spcPts val="400"/>
              </a:spcBef>
              <a:spcAft>
                <a:spcPts val="0"/>
              </a:spcAft>
              <a:buClr>
                <a:srgbClr val="FFFFFF"/>
              </a:buClr>
              <a:buSzPts val="2400"/>
              <a:buFont typeface="Helvetica Neue"/>
              <a:buNone/>
              <a:defRPr sz="2400">
                <a:solidFill>
                  <a:srgbClr val="FFFFFF"/>
                </a:solidFill>
              </a:defRPr>
            </a:lvl6pPr>
            <a:lvl7pPr marL="2743200" marR="0" lvl="6" indent="0" algn="ctr" rtl="0">
              <a:spcBef>
                <a:spcPts val="400"/>
              </a:spcBef>
              <a:spcAft>
                <a:spcPts val="0"/>
              </a:spcAft>
              <a:buClr>
                <a:srgbClr val="FFFFFF"/>
              </a:buClr>
              <a:buSzPts val="2400"/>
              <a:buFont typeface="Helvetica Neue"/>
              <a:buNone/>
              <a:defRPr sz="2400">
                <a:solidFill>
                  <a:srgbClr val="FFFFFF"/>
                </a:solidFill>
              </a:defRPr>
            </a:lvl7pPr>
            <a:lvl8pPr marL="3200400" marR="0" lvl="7" indent="0" algn="ctr" rtl="0">
              <a:spcBef>
                <a:spcPts val="400"/>
              </a:spcBef>
              <a:spcAft>
                <a:spcPts val="0"/>
              </a:spcAft>
              <a:buClr>
                <a:srgbClr val="FFFFFF"/>
              </a:buClr>
              <a:buSzPts val="2400"/>
              <a:buFont typeface="Helvetica Neue"/>
              <a:buNone/>
              <a:defRPr sz="2400">
                <a:solidFill>
                  <a:srgbClr val="FFFFFF"/>
                </a:solidFill>
              </a:defRPr>
            </a:lvl8pPr>
            <a:lvl9pPr marL="3657600" marR="0" lvl="8" indent="0" algn="ctr" rtl="0">
              <a:spcBef>
                <a:spcPts val="400"/>
              </a:spcBef>
              <a:spcAft>
                <a:spcPts val="0"/>
              </a:spcAft>
              <a:buClr>
                <a:srgbClr val="FFFFFF"/>
              </a:buClr>
              <a:buSzPts val="2400"/>
              <a:buFont typeface="Helvetica Neue"/>
              <a:buNone/>
              <a:defRPr sz="2400">
                <a:solidFill>
                  <a:srgbClr val="FFFFFF"/>
                </a:solidFill>
              </a:defRPr>
            </a:lvl9pPr>
          </a:lstStyle>
          <a:p>
            <a:endParaRPr/>
          </a:p>
        </p:txBody>
      </p:sp>
      <p:cxnSp>
        <p:nvCxnSpPr>
          <p:cNvPr id="90" name="Google Shape;90;p14"/>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91" name="Google Shape;91;p14"/>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Red Section">
  <p:cSld name="Red Section">
    <p:bg>
      <p:bgPr>
        <a:solidFill>
          <a:schemeClr val="accent6"/>
        </a:solidFill>
        <a:effectLst/>
      </p:bgPr>
    </p:bg>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457200" y="2913061"/>
            <a:ext cx="8231100" cy="168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Char char="○"/>
              <a:defRPr sz="6000">
                <a:solidFill>
                  <a:srgbClr val="FFFFFF"/>
                </a:solidFill>
              </a:defRPr>
            </a:lvl2pPr>
            <a:lvl3pPr lvl="2" rtl="0">
              <a:spcBef>
                <a:spcPts val="0"/>
              </a:spcBef>
              <a:spcAft>
                <a:spcPts val="0"/>
              </a:spcAft>
              <a:buClr>
                <a:srgbClr val="FFFFFF"/>
              </a:buClr>
              <a:buSzPts val="6000"/>
              <a:buChar char="■"/>
              <a:defRPr sz="6000">
                <a:solidFill>
                  <a:srgbClr val="FFFFFF"/>
                </a:solidFill>
              </a:defRPr>
            </a:lvl3pPr>
            <a:lvl4pPr lvl="3" rtl="0">
              <a:spcBef>
                <a:spcPts val="0"/>
              </a:spcBef>
              <a:spcAft>
                <a:spcPts val="0"/>
              </a:spcAft>
              <a:buClr>
                <a:srgbClr val="FFFFFF"/>
              </a:buClr>
              <a:buSzPts val="6000"/>
              <a:buChar char="●"/>
              <a:defRPr sz="6000">
                <a:solidFill>
                  <a:srgbClr val="FFFFFF"/>
                </a:solidFill>
              </a:defRPr>
            </a:lvl4pPr>
            <a:lvl5pPr lvl="4" rtl="0">
              <a:spcBef>
                <a:spcPts val="0"/>
              </a:spcBef>
              <a:spcAft>
                <a:spcPts val="0"/>
              </a:spcAft>
              <a:buClr>
                <a:srgbClr val="FFFFFF"/>
              </a:buClr>
              <a:buSzPts val="6000"/>
              <a:buChar char="○"/>
              <a:defRPr sz="6000">
                <a:solidFill>
                  <a:srgbClr val="FFFFFF"/>
                </a:solidFill>
              </a:defRPr>
            </a:lvl5pPr>
            <a:lvl6pPr lvl="5" rtl="0">
              <a:spcBef>
                <a:spcPts val="0"/>
              </a:spcBef>
              <a:spcAft>
                <a:spcPts val="0"/>
              </a:spcAft>
              <a:buClr>
                <a:srgbClr val="FFFFFF"/>
              </a:buClr>
              <a:buSzPts val="6000"/>
              <a:buChar char="■"/>
              <a:defRPr sz="6000">
                <a:solidFill>
                  <a:srgbClr val="FFFFFF"/>
                </a:solidFill>
              </a:defRPr>
            </a:lvl6pPr>
            <a:lvl7pPr lvl="6" rtl="0">
              <a:spcBef>
                <a:spcPts val="0"/>
              </a:spcBef>
              <a:spcAft>
                <a:spcPts val="0"/>
              </a:spcAft>
              <a:buClr>
                <a:srgbClr val="FFFFFF"/>
              </a:buClr>
              <a:buSzPts val="6000"/>
              <a:buChar char="●"/>
              <a:defRPr sz="6000">
                <a:solidFill>
                  <a:srgbClr val="FFFFFF"/>
                </a:solidFill>
              </a:defRPr>
            </a:lvl7pPr>
            <a:lvl8pPr lvl="7" rtl="0">
              <a:spcBef>
                <a:spcPts val="0"/>
              </a:spcBef>
              <a:spcAft>
                <a:spcPts val="0"/>
              </a:spcAft>
              <a:buClr>
                <a:srgbClr val="FFFFFF"/>
              </a:buClr>
              <a:buSzPts val="6000"/>
              <a:buChar char="○"/>
              <a:defRPr sz="6000">
                <a:solidFill>
                  <a:srgbClr val="FFFFFF"/>
                </a:solidFill>
              </a:defRPr>
            </a:lvl8pPr>
            <a:lvl9pPr lvl="8" rtl="0">
              <a:spcBef>
                <a:spcPts val="0"/>
              </a:spcBef>
              <a:spcAft>
                <a:spcPts val="0"/>
              </a:spcAft>
              <a:buClr>
                <a:srgbClr val="FFFFFF"/>
              </a:buClr>
              <a:buSzPts val="6000"/>
              <a:buChar char="■"/>
              <a:defRPr sz="6000">
                <a:solidFill>
                  <a:srgbClr val="FFFFFF"/>
                </a:solidFill>
              </a:defRPr>
            </a:lvl9pPr>
          </a:lstStyle>
          <a:p>
            <a:endParaRPr/>
          </a:p>
        </p:txBody>
      </p:sp>
      <p:sp>
        <p:nvSpPr>
          <p:cNvPr id="94" name="Google Shape;94;p15"/>
          <p:cNvSpPr txBox="1">
            <a:spLocks noGrp="1"/>
          </p:cNvSpPr>
          <p:nvPr>
            <p:ph type="subTitle" idx="1"/>
          </p:nvPr>
        </p:nvSpPr>
        <p:spPr>
          <a:xfrm>
            <a:off x="457200" y="2477849"/>
            <a:ext cx="8231100" cy="347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Font typeface="Helvetica Neue"/>
              <a:buNone/>
              <a:defRPr sz="2400" b="1">
                <a:solidFill>
                  <a:srgbClr val="FFFFFF"/>
                </a:solidFill>
              </a:defRPr>
            </a:lvl1pPr>
            <a:lvl2pPr marL="457200" marR="0" lvl="1" indent="0" algn="ctr" rtl="0">
              <a:spcBef>
                <a:spcPts val="1000"/>
              </a:spcBef>
              <a:spcAft>
                <a:spcPts val="0"/>
              </a:spcAft>
              <a:buClr>
                <a:srgbClr val="FFFFFF"/>
              </a:buClr>
              <a:buSzPts val="2400"/>
              <a:buFont typeface="Helvetica Neue"/>
              <a:buNone/>
              <a:defRPr sz="2400">
                <a:solidFill>
                  <a:srgbClr val="FFFFFF"/>
                </a:solidFill>
              </a:defRPr>
            </a:lvl2pPr>
            <a:lvl3pPr marL="914400" marR="0" lvl="2" indent="0" algn="ctr" rtl="0">
              <a:spcBef>
                <a:spcPts val="600"/>
              </a:spcBef>
              <a:spcAft>
                <a:spcPts val="0"/>
              </a:spcAft>
              <a:buClr>
                <a:srgbClr val="FFFFFF"/>
              </a:buClr>
              <a:buSzPts val="2400"/>
              <a:buFont typeface="Helvetica Neue"/>
              <a:buNone/>
              <a:defRPr sz="2400">
                <a:solidFill>
                  <a:srgbClr val="FFFFFF"/>
                </a:solidFill>
              </a:defRPr>
            </a:lvl3pPr>
            <a:lvl4pPr marL="1371600" marR="0" lvl="3" indent="0" algn="ctr" rtl="0">
              <a:spcBef>
                <a:spcPts val="600"/>
              </a:spcBef>
              <a:spcAft>
                <a:spcPts val="0"/>
              </a:spcAft>
              <a:buClr>
                <a:srgbClr val="FFFFFF"/>
              </a:buClr>
              <a:buSzPts val="2400"/>
              <a:buFont typeface="Helvetica Neue"/>
              <a:buNone/>
              <a:defRPr sz="2400">
                <a:solidFill>
                  <a:srgbClr val="FFFFFF"/>
                </a:solidFill>
              </a:defRPr>
            </a:lvl4pPr>
            <a:lvl5pPr marL="1828800" marR="0" lvl="4" indent="0" algn="ctr" rtl="0">
              <a:spcBef>
                <a:spcPts val="600"/>
              </a:spcBef>
              <a:spcAft>
                <a:spcPts val="0"/>
              </a:spcAft>
              <a:buClr>
                <a:srgbClr val="FFFFFF"/>
              </a:buClr>
              <a:buSzPts val="2400"/>
              <a:buFont typeface="Helvetica Neue"/>
              <a:buNone/>
              <a:defRPr sz="2400">
                <a:solidFill>
                  <a:srgbClr val="FFFFFF"/>
                </a:solidFill>
              </a:defRPr>
            </a:lvl5pPr>
            <a:lvl6pPr marL="2286000" marR="0" lvl="5" indent="0" algn="ctr" rtl="0">
              <a:spcBef>
                <a:spcPts val="400"/>
              </a:spcBef>
              <a:spcAft>
                <a:spcPts val="0"/>
              </a:spcAft>
              <a:buClr>
                <a:srgbClr val="FFFFFF"/>
              </a:buClr>
              <a:buSzPts val="2400"/>
              <a:buFont typeface="Helvetica Neue"/>
              <a:buNone/>
              <a:defRPr sz="2400">
                <a:solidFill>
                  <a:srgbClr val="FFFFFF"/>
                </a:solidFill>
              </a:defRPr>
            </a:lvl6pPr>
            <a:lvl7pPr marL="2743200" marR="0" lvl="6" indent="0" algn="ctr" rtl="0">
              <a:spcBef>
                <a:spcPts val="400"/>
              </a:spcBef>
              <a:spcAft>
                <a:spcPts val="0"/>
              </a:spcAft>
              <a:buClr>
                <a:srgbClr val="FFFFFF"/>
              </a:buClr>
              <a:buSzPts val="2400"/>
              <a:buFont typeface="Helvetica Neue"/>
              <a:buNone/>
              <a:defRPr sz="2400">
                <a:solidFill>
                  <a:srgbClr val="FFFFFF"/>
                </a:solidFill>
              </a:defRPr>
            </a:lvl7pPr>
            <a:lvl8pPr marL="3200400" marR="0" lvl="7" indent="0" algn="ctr" rtl="0">
              <a:spcBef>
                <a:spcPts val="400"/>
              </a:spcBef>
              <a:spcAft>
                <a:spcPts val="0"/>
              </a:spcAft>
              <a:buClr>
                <a:srgbClr val="FFFFFF"/>
              </a:buClr>
              <a:buSzPts val="2400"/>
              <a:buFont typeface="Helvetica Neue"/>
              <a:buNone/>
              <a:defRPr sz="2400">
                <a:solidFill>
                  <a:srgbClr val="FFFFFF"/>
                </a:solidFill>
              </a:defRPr>
            </a:lvl8pPr>
            <a:lvl9pPr marL="3657600" marR="0" lvl="8" indent="0" algn="ctr" rtl="0">
              <a:spcBef>
                <a:spcPts val="400"/>
              </a:spcBef>
              <a:spcAft>
                <a:spcPts val="0"/>
              </a:spcAft>
              <a:buClr>
                <a:srgbClr val="FFFFFF"/>
              </a:buClr>
              <a:buSzPts val="2400"/>
              <a:buFont typeface="Helvetica Neue"/>
              <a:buNone/>
              <a:defRPr sz="2400">
                <a:solidFill>
                  <a:srgbClr val="FFFFFF"/>
                </a:solidFill>
              </a:defRPr>
            </a:lvl9pPr>
          </a:lstStyle>
          <a:p>
            <a:endParaRPr/>
          </a:p>
        </p:txBody>
      </p:sp>
      <p:cxnSp>
        <p:nvCxnSpPr>
          <p:cNvPr id="95" name="Google Shape;95;p15"/>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96" name="Google Shape;96;p15"/>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ue Section">
  <p:cSld name="Blue Section">
    <p:bg>
      <p:bgPr>
        <a:solidFill>
          <a:schemeClr val="accent1"/>
        </a:solidFill>
        <a:effectLst/>
      </p:bgPr>
    </p:bg>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57200" y="2913061"/>
            <a:ext cx="8231100" cy="168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Char char="○"/>
              <a:defRPr sz="6000">
                <a:solidFill>
                  <a:srgbClr val="FFFFFF"/>
                </a:solidFill>
              </a:defRPr>
            </a:lvl2pPr>
            <a:lvl3pPr lvl="2" rtl="0">
              <a:spcBef>
                <a:spcPts val="0"/>
              </a:spcBef>
              <a:spcAft>
                <a:spcPts val="0"/>
              </a:spcAft>
              <a:buClr>
                <a:srgbClr val="FFFFFF"/>
              </a:buClr>
              <a:buSzPts val="6000"/>
              <a:buChar char="■"/>
              <a:defRPr sz="6000">
                <a:solidFill>
                  <a:srgbClr val="FFFFFF"/>
                </a:solidFill>
              </a:defRPr>
            </a:lvl3pPr>
            <a:lvl4pPr lvl="3" rtl="0">
              <a:spcBef>
                <a:spcPts val="0"/>
              </a:spcBef>
              <a:spcAft>
                <a:spcPts val="0"/>
              </a:spcAft>
              <a:buClr>
                <a:srgbClr val="FFFFFF"/>
              </a:buClr>
              <a:buSzPts val="6000"/>
              <a:buChar char="●"/>
              <a:defRPr sz="6000">
                <a:solidFill>
                  <a:srgbClr val="FFFFFF"/>
                </a:solidFill>
              </a:defRPr>
            </a:lvl4pPr>
            <a:lvl5pPr lvl="4" rtl="0">
              <a:spcBef>
                <a:spcPts val="0"/>
              </a:spcBef>
              <a:spcAft>
                <a:spcPts val="0"/>
              </a:spcAft>
              <a:buClr>
                <a:srgbClr val="FFFFFF"/>
              </a:buClr>
              <a:buSzPts val="6000"/>
              <a:buChar char="○"/>
              <a:defRPr sz="6000">
                <a:solidFill>
                  <a:srgbClr val="FFFFFF"/>
                </a:solidFill>
              </a:defRPr>
            </a:lvl5pPr>
            <a:lvl6pPr lvl="5" rtl="0">
              <a:spcBef>
                <a:spcPts val="0"/>
              </a:spcBef>
              <a:spcAft>
                <a:spcPts val="0"/>
              </a:spcAft>
              <a:buClr>
                <a:srgbClr val="FFFFFF"/>
              </a:buClr>
              <a:buSzPts val="6000"/>
              <a:buChar char="■"/>
              <a:defRPr sz="6000">
                <a:solidFill>
                  <a:srgbClr val="FFFFFF"/>
                </a:solidFill>
              </a:defRPr>
            </a:lvl6pPr>
            <a:lvl7pPr lvl="6" rtl="0">
              <a:spcBef>
                <a:spcPts val="0"/>
              </a:spcBef>
              <a:spcAft>
                <a:spcPts val="0"/>
              </a:spcAft>
              <a:buClr>
                <a:srgbClr val="FFFFFF"/>
              </a:buClr>
              <a:buSzPts val="6000"/>
              <a:buChar char="●"/>
              <a:defRPr sz="6000">
                <a:solidFill>
                  <a:srgbClr val="FFFFFF"/>
                </a:solidFill>
              </a:defRPr>
            </a:lvl7pPr>
            <a:lvl8pPr lvl="7" rtl="0">
              <a:spcBef>
                <a:spcPts val="0"/>
              </a:spcBef>
              <a:spcAft>
                <a:spcPts val="0"/>
              </a:spcAft>
              <a:buClr>
                <a:srgbClr val="FFFFFF"/>
              </a:buClr>
              <a:buSzPts val="6000"/>
              <a:buChar char="○"/>
              <a:defRPr sz="6000">
                <a:solidFill>
                  <a:srgbClr val="FFFFFF"/>
                </a:solidFill>
              </a:defRPr>
            </a:lvl8pPr>
            <a:lvl9pPr lvl="8" rtl="0">
              <a:spcBef>
                <a:spcPts val="0"/>
              </a:spcBef>
              <a:spcAft>
                <a:spcPts val="0"/>
              </a:spcAft>
              <a:buClr>
                <a:srgbClr val="FFFFFF"/>
              </a:buClr>
              <a:buSzPts val="6000"/>
              <a:buChar char="■"/>
              <a:defRPr sz="6000">
                <a:solidFill>
                  <a:srgbClr val="FFFFFF"/>
                </a:solidFill>
              </a:defRPr>
            </a:lvl9pPr>
          </a:lstStyle>
          <a:p>
            <a:endParaRPr/>
          </a:p>
        </p:txBody>
      </p:sp>
      <p:sp>
        <p:nvSpPr>
          <p:cNvPr id="99" name="Google Shape;99;p16"/>
          <p:cNvSpPr txBox="1">
            <a:spLocks noGrp="1"/>
          </p:cNvSpPr>
          <p:nvPr>
            <p:ph type="subTitle" idx="1"/>
          </p:nvPr>
        </p:nvSpPr>
        <p:spPr>
          <a:xfrm>
            <a:off x="457200" y="2477849"/>
            <a:ext cx="8231100" cy="347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Font typeface="Helvetica Neue"/>
              <a:buNone/>
              <a:defRPr sz="2400" b="1">
                <a:solidFill>
                  <a:srgbClr val="FFFFFF"/>
                </a:solidFill>
              </a:defRPr>
            </a:lvl1pPr>
            <a:lvl2pPr marL="457200" marR="0" lvl="1" indent="0" algn="ctr" rtl="0">
              <a:spcBef>
                <a:spcPts val="1000"/>
              </a:spcBef>
              <a:spcAft>
                <a:spcPts val="0"/>
              </a:spcAft>
              <a:buClr>
                <a:srgbClr val="FFFFFF"/>
              </a:buClr>
              <a:buSzPts val="2400"/>
              <a:buFont typeface="Helvetica Neue"/>
              <a:buNone/>
              <a:defRPr sz="2400">
                <a:solidFill>
                  <a:srgbClr val="FFFFFF"/>
                </a:solidFill>
              </a:defRPr>
            </a:lvl2pPr>
            <a:lvl3pPr marL="914400" marR="0" lvl="2" indent="0" algn="ctr" rtl="0">
              <a:spcBef>
                <a:spcPts val="600"/>
              </a:spcBef>
              <a:spcAft>
                <a:spcPts val="0"/>
              </a:spcAft>
              <a:buClr>
                <a:srgbClr val="FFFFFF"/>
              </a:buClr>
              <a:buSzPts val="2400"/>
              <a:buFont typeface="Helvetica Neue"/>
              <a:buNone/>
              <a:defRPr sz="2400">
                <a:solidFill>
                  <a:srgbClr val="FFFFFF"/>
                </a:solidFill>
              </a:defRPr>
            </a:lvl3pPr>
            <a:lvl4pPr marL="1371600" marR="0" lvl="3" indent="0" algn="ctr" rtl="0">
              <a:spcBef>
                <a:spcPts val="600"/>
              </a:spcBef>
              <a:spcAft>
                <a:spcPts val="0"/>
              </a:spcAft>
              <a:buClr>
                <a:srgbClr val="FFFFFF"/>
              </a:buClr>
              <a:buSzPts val="2400"/>
              <a:buFont typeface="Helvetica Neue"/>
              <a:buNone/>
              <a:defRPr sz="2400">
                <a:solidFill>
                  <a:srgbClr val="FFFFFF"/>
                </a:solidFill>
              </a:defRPr>
            </a:lvl4pPr>
            <a:lvl5pPr marL="1828800" marR="0" lvl="4" indent="0" algn="ctr" rtl="0">
              <a:spcBef>
                <a:spcPts val="600"/>
              </a:spcBef>
              <a:spcAft>
                <a:spcPts val="0"/>
              </a:spcAft>
              <a:buClr>
                <a:srgbClr val="FFFFFF"/>
              </a:buClr>
              <a:buSzPts val="2400"/>
              <a:buFont typeface="Helvetica Neue"/>
              <a:buNone/>
              <a:defRPr sz="2400">
                <a:solidFill>
                  <a:srgbClr val="FFFFFF"/>
                </a:solidFill>
              </a:defRPr>
            </a:lvl5pPr>
            <a:lvl6pPr marL="2286000" marR="0" lvl="5" indent="0" algn="ctr" rtl="0">
              <a:spcBef>
                <a:spcPts val="400"/>
              </a:spcBef>
              <a:spcAft>
                <a:spcPts val="0"/>
              </a:spcAft>
              <a:buClr>
                <a:srgbClr val="FFFFFF"/>
              </a:buClr>
              <a:buSzPts val="2400"/>
              <a:buFont typeface="Helvetica Neue"/>
              <a:buNone/>
              <a:defRPr sz="2400">
                <a:solidFill>
                  <a:srgbClr val="FFFFFF"/>
                </a:solidFill>
              </a:defRPr>
            </a:lvl6pPr>
            <a:lvl7pPr marL="2743200" marR="0" lvl="6" indent="0" algn="ctr" rtl="0">
              <a:spcBef>
                <a:spcPts val="400"/>
              </a:spcBef>
              <a:spcAft>
                <a:spcPts val="0"/>
              </a:spcAft>
              <a:buClr>
                <a:srgbClr val="FFFFFF"/>
              </a:buClr>
              <a:buSzPts val="2400"/>
              <a:buFont typeface="Helvetica Neue"/>
              <a:buNone/>
              <a:defRPr sz="2400">
                <a:solidFill>
                  <a:srgbClr val="FFFFFF"/>
                </a:solidFill>
              </a:defRPr>
            </a:lvl7pPr>
            <a:lvl8pPr marL="3200400" marR="0" lvl="7" indent="0" algn="ctr" rtl="0">
              <a:spcBef>
                <a:spcPts val="400"/>
              </a:spcBef>
              <a:spcAft>
                <a:spcPts val="0"/>
              </a:spcAft>
              <a:buClr>
                <a:srgbClr val="FFFFFF"/>
              </a:buClr>
              <a:buSzPts val="2400"/>
              <a:buFont typeface="Helvetica Neue"/>
              <a:buNone/>
              <a:defRPr sz="2400">
                <a:solidFill>
                  <a:srgbClr val="FFFFFF"/>
                </a:solidFill>
              </a:defRPr>
            </a:lvl8pPr>
            <a:lvl9pPr marL="3657600" marR="0" lvl="8" indent="0" algn="ctr" rtl="0">
              <a:spcBef>
                <a:spcPts val="400"/>
              </a:spcBef>
              <a:spcAft>
                <a:spcPts val="0"/>
              </a:spcAft>
              <a:buClr>
                <a:srgbClr val="FFFFFF"/>
              </a:buClr>
              <a:buSzPts val="2400"/>
              <a:buFont typeface="Helvetica Neue"/>
              <a:buNone/>
              <a:defRPr sz="2400">
                <a:solidFill>
                  <a:srgbClr val="FFFFFF"/>
                </a:solidFill>
              </a:defRPr>
            </a:lvl9pPr>
          </a:lstStyle>
          <a:p>
            <a:endParaRPr/>
          </a:p>
        </p:txBody>
      </p:sp>
      <p:cxnSp>
        <p:nvCxnSpPr>
          <p:cNvPr id="100" name="Google Shape;100;p16"/>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101" name="Google Shape;101;p16"/>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55225" y="739463"/>
            <a:ext cx="7420500" cy="834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434343"/>
              </a:buClr>
              <a:buSzPts val="2400"/>
              <a:buFont typeface="Helvetica Neue"/>
              <a:buNone/>
              <a:defRPr>
                <a:solidFill>
                  <a:srgbClr val="434343"/>
                </a:solidFill>
              </a:defRPr>
            </a:lvl1pPr>
            <a:lvl2pPr lvl="1" rtl="0">
              <a:spcBef>
                <a:spcPts val="0"/>
              </a:spcBef>
              <a:spcAft>
                <a:spcPts val="0"/>
              </a:spcAft>
              <a:buClr>
                <a:srgbClr val="434343"/>
              </a:buClr>
              <a:buSzPts val="2400"/>
              <a:buChar char="○"/>
              <a:defRPr>
                <a:solidFill>
                  <a:srgbClr val="434343"/>
                </a:solidFill>
              </a:defRPr>
            </a:lvl2pPr>
            <a:lvl3pPr lvl="2" rtl="0">
              <a:spcBef>
                <a:spcPts val="0"/>
              </a:spcBef>
              <a:spcAft>
                <a:spcPts val="0"/>
              </a:spcAft>
              <a:buClr>
                <a:srgbClr val="434343"/>
              </a:buClr>
              <a:buSzPts val="2400"/>
              <a:buChar char="■"/>
              <a:defRPr>
                <a:solidFill>
                  <a:srgbClr val="434343"/>
                </a:solidFill>
              </a:defRPr>
            </a:lvl3pPr>
            <a:lvl4pPr lvl="3" rtl="0">
              <a:spcBef>
                <a:spcPts val="0"/>
              </a:spcBef>
              <a:spcAft>
                <a:spcPts val="0"/>
              </a:spcAft>
              <a:buClr>
                <a:srgbClr val="434343"/>
              </a:buClr>
              <a:buSzPts val="2400"/>
              <a:buChar char="●"/>
              <a:defRPr>
                <a:solidFill>
                  <a:srgbClr val="434343"/>
                </a:solidFill>
              </a:defRPr>
            </a:lvl4pPr>
            <a:lvl5pPr lvl="4" rtl="0">
              <a:spcBef>
                <a:spcPts val="0"/>
              </a:spcBef>
              <a:spcAft>
                <a:spcPts val="0"/>
              </a:spcAft>
              <a:buClr>
                <a:srgbClr val="434343"/>
              </a:buClr>
              <a:buSzPts val="2400"/>
              <a:buChar char="○"/>
              <a:defRPr>
                <a:solidFill>
                  <a:srgbClr val="434343"/>
                </a:solidFill>
              </a:defRPr>
            </a:lvl5pPr>
            <a:lvl6pPr lvl="5" rtl="0">
              <a:spcBef>
                <a:spcPts val="0"/>
              </a:spcBef>
              <a:spcAft>
                <a:spcPts val="0"/>
              </a:spcAft>
              <a:buClr>
                <a:srgbClr val="434343"/>
              </a:buClr>
              <a:buSzPts val="2400"/>
              <a:buChar char="■"/>
              <a:defRPr>
                <a:solidFill>
                  <a:srgbClr val="434343"/>
                </a:solidFill>
              </a:defRPr>
            </a:lvl6pPr>
            <a:lvl7pPr lvl="6" rtl="0">
              <a:spcBef>
                <a:spcPts val="0"/>
              </a:spcBef>
              <a:spcAft>
                <a:spcPts val="0"/>
              </a:spcAft>
              <a:buClr>
                <a:srgbClr val="434343"/>
              </a:buClr>
              <a:buSzPts val="2400"/>
              <a:buChar char="●"/>
              <a:defRPr>
                <a:solidFill>
                  <a:srgbClr val="434343"/>
                </a:solidFill>
              </a:defRPr>
            </a:lvl7pPr>
            <a:lvl8pPr lvl="7" rtl="0">
              <a:spcBef>
                <a:spcPts val="0"/>
              </a:spcBef>
              <a:spcAft>
                <a:spcPts val="0"/>
              </a:spcAft>
              <a:buClr>
                <a:srgbClr val="434343"/>
              </a:buClr>
              <a:buSzPts val="2400"/>
              <a:buChar char="○"/>
              <a:defRPr>
                <a:solidFill>
                  <a:srgbClr val="434343"/>
                </a:solidFill>
              </a:defRPr>
            </a:lvl8pPr>
            <a:lvl9pPr lvl="8" rtl="0">
              <a:spcBef>
                <a:spcPts val="0"/>
              </a:spcBef>
              <a:spcAft>
                <a:spcPts val="0"/>
              </a:spcAft>
              <a:buClr>
                <a:srgbClr val="434343"/>
              </a:buClr>
              <a:buSzPts val="2400"/>
              <a:buChar char="■"/>
              <a:defRPr>
                <a:solidFill>
                  <a:srgbClr val="434343"/>
                </a:solidFill>
              </a:defRPr>
            </a:lvl9pPr>
          </a:lstStyle>
          <a:p>
            <a:endParaRPr/>
          </a:p>
        </p:txBody>
      </p:sp>
      <p:sp>
        <p:nvSpPr>
          <p:cNvPr id="19" name="Google Shape;19;p3"/>
          <p:cNvSpPr txBox="1">
            <a:spLocks noGrp="1"/>
          </p:cNvSpPr>
          <p:nvPr>
            <p:ph type="body" idx="1"/>
          </p:nvPr>
        </p:nvSpPr>
        <p:spPr>
          <a:xfrm>
            <a:off x="355225" y="1574009"/>
            <a:ext cx="6489900" cy="3020700"/>
          </a:xfrm>
          <a:prstGeom prst="rect">
            <a:avLst/>
          </a:prstGeom>
          <a:noFill/>
          <a:ln>
            <a:noFill/>
          </a:ln>
        </p:spPr>
        <p:txBody>
          <a:bodyPr spcFirstLastPara="1" wrap="square" lIns="91425" tIns="91425" rIns="91425" bIns="91425" anchor="t" anchorCtr="0">
            <a:noAutofit/>
          </a:bodyPr>
          <a:lstStyle>
            <a:lvl1pPr marL="457200" lvl="0" indent="-228600" algn="l" rtl="0">
              <a:spcBef>
                <a:spcPts val="0"/>
              </a:spcBef>
              <a:spcAft>
                <a:spcPts val="0"/>
              </a:spcAft>
              <a:buClr>
                <a:srgbClr val="434343"/>
              </a:buClr>
              <a:buSzPts val="1800"/>
              <a:buFont typeface="Helvetica Neue"/>
              <a:buNone/>
              <a:defRPr>
                <a:solidFill>
                  <a:srgbClr val="434343"/>
                </a:solidFill>
              </a:defRPr>
            </a:lvl1pPr>
            <a:lvl2pPr marL="914400" lvl="1" indent="-330200" algn="l" rtl="0">
              <a:spcBef>
                <a:spcPts val="1200"/>
              </a:spcBef>
              <a:spcAft>
                <a:spcPts val="0"/>
              </a:spcAft>
              <a:buClr>
                <a:srgbClr val="434343"/>
              </a:buClr>
              <a:buSzPts val="1600"/>
              <a:buFont typeface="Helvetica Neue"/>
              <a:buChar char="_"/>
              <a:defRPr>
                <a:solidFill>
                  <a:srgbClr val="434343"/>
                </a:solidFill>
              </a:defRPr>
            </a:lvl2pPr>
            <a:lvl3pPr marL="1371600" lvl="2" indent="-228600" algn="l" rtl="0">
              <a:spcBef>
                <a:spcPts val="600"/>
              </a:spcBef>
              <a:spcAft>
                <a:spcPts val="0"/>
              </a:spcAft>
              <a:buClr>
                <a:srgbClr val="434343"/>
              </a:buClr>
              <a:buSzPts val="1200"/>
              <a:buFont typeface="Helvetica Neue"/>
              <a:buNone/>
              <a:defRPr>
                <a:solidFill>
                  <a:srgbClr val="434343"/>
                </a:solidFill>
              </a:defRPr>
            </a:lvl3pPr>
            <a:lvl4pPr marL="1828800" lvl="3" indent="-228600" algn="l" rtl="0">
              <a:spcBef>
                <a:spcPts val="600"/>
              </a:spcBef>
              <a:spcAft>
                <a:spcPts val="0"/>
              </a:spcAft>
              <a:buClr>
                <a:srgbClr val="434343"/>
              </a:buClr>
              <a:buSzPts val="1400"/>
              <a:buFont typeface="Helvetica Neue"/>
              <a:buNone/>
              <a:defRPr>
                <a:solidFill>
                  <a:srgbClr val="434343"/>
                </a:solidFill>
              </a:defRPr>
            </a:lvl4pPr>
            <a:lvl5pPr marL="2286000" lvl="4" indent="-228600" algn="l" rtl="0">
              <a:spcBef>
                <a:spcPts val="600"/>
              </a:spcBef>
              <a:spcAft>
                <a:spcPts val="0"/>
              </a:spcAft>
              <a:buClr>
                <a:srgbClr val="434343"/>
              </a:buClr>
              <a:buSzPts val="1400"/>
              <a:buFont typeface="Helvetica Neue"/>
              <a:buNone/>
              <a:defRPr>
                <a:solidFill>
                  <a:srgbClr val="434343"/>
                </a:solidFill>
              </a:defRPr>
            </a:lvl5pPr>
            <a:lvl6pPr marL="2743200" lvl="5" indent="-317500" algn="l" rtl="0">
              <a:spcBef>
                <a:spcPts val="400"/>
              </a:spcBef>
              <a:spcAft>
                <a:spcPts val="0"/>
              </a:spcAft>
              <a:buClr>
                <a:srgbClr val="434343"/>
              </a:buClr>
              <a:buSzPts val="1400"/>
              <a:buFont typeface="Helvetica Neue"/>
              <a:buChar char="•"/>
              <a:defRPr>
                <a:solidFill>
                  <a:srgbClr val="434343"/>
                </a:solidFill>
              </a:defRPr>
            </a:lvl6pPr>
            <a:lvl7pPr marL="3200400" lvl="6" indent="-317500" algn="l" rtl="0">
              <a:spcBef>
                <a:spcPts val="400"/>
              </a:spcBef>
              <a:spcAft>
                <a:spcPts val="0"/>
              </a:spcAft>
              <a:buClr>
                <a:srgbClr val="434343"/>
              </a:buClr>
              <a:buSzPts val="1400"/>
              <a:buFont typeface="Helvetica Neue"/>
              <a:buChar char="•"/>
              <a:defRPr>
                <a:solidFill>
                  <a:srgbClr val="434343"/>
                </a:solidFill>
              </a:defRPr>
            </a:lvl7pPr>
            <a:lvl8pPr marL="3657600" lvl="7" indent="-317500" algn="l" rtl="0">
              <a:spcBef>
                <a:spcPts val="400"/>
              </a:spcBef>
              <a:spcAft>
                <a:spcPts val="0"/>
              </a:spcAft>
              <a:buClr>
                <a:srgbClr val="434343"/>
              </a:buClr>
              <a:buSzPts val="1400"/>
              <a:buFont typeface="Helvetica Neue"/>
              <a:buChar char="•"/>
              <a:defRPr>
                <a:solidFill>
                  <a:srgbClr val="434343"/>
                </a:solidFill>
              </a:defRPr>
            </a:lvl8pPr>
            <a:lvl9pPr marL="4114800" lvl="8" indent="-317500" algn="l" rtl="0">
              <a:spcBef>
                <a:spcPts val="400"/>
              </a:spcBef>
              <a:spcAft>
                <a:spcPts val="0"/>
              </a:spcAft>
              <a:buClr>
                <a:srgbClr val="434343"/>
              </a:buClr>
              <a:buSzPts val="1400"/>
              <a:buFont typeface="Helvetica Neue"/>
              <a:buChar char="•"/>
              <a:defRPr>
                <a:solidFill>
                  <a:srgbClr val="434343"/>
                </a:solidFill>
              </a:defRPr>
            </a:lvl9pPr>
          </a:lstStyle>
          <a:p>
            <a:endParaRPr/>
          </a:p>
        </p:txBody>
      </p:sp>
      <p:sp>
        <p:nvSpPr>
          <p:cNvPr id="20" name="Google Shape;20;p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434343"/>
                </a:solidFill>
              </a:defRPr>
            </a:lvl1pPr>
            <a:lvl2pPr lvl="1" rtl="0">
              <a:spcBef>
                <a:spcPts val="0"/>
              </a:spcBef>
              <a:spcAft>
                <a:spcPts val="0"/>
              </a:spcAft>
              <a:buNone/>
              <a:defRPr sz="1400" b="1">
                <a:solidFill>
                  <a:srgbClr val="434343"/>
                </a:solidFill>
              </a:defRPr>
            </a:lvl2pPr>
            <a:lvl3pPr lvl="2" rtl="0">
              <a:spcBef>
                <a:spcPts val="1200"/>
              </a:spcBef>
              <a:spcAft>
                <a:spcPts val="0"/>
              </a:spcAft>
              <a:buNone/>
              <a:defRPr sz="1400" b="1">
                <a:solidFill>
                  <a:srgbClr val="434343"/>
                </a:solidFill>
              </a:defRPr>
            </a:lvl3pPr>
            <a:lvl4pPr lvl="3" rtl="0">
              <a:spcBef>
                <a:spcPts val="1200"/>
              </a:spcBef>
              <a:spcAft>
                <a:spcPts val="0"/>
              </a:spcAft>
              <a:buNone/>
              <a:defRPr sz="1400" b="1">
                <a:solidFill>
                  <a:srgbClr val="434343"/>
                </a:solidFill>
              </a:defRPr>
            </a:lvl4pPr>
            <a:lvl5pPr lvl="4" rtl="0">
              <a:spcBef>
                <a:spcPts val="1200"/>
              </a:spcBef>
              <a:spcAft>
                <a:spcPts val="0"/>
              </a:spcAft>
              <a:buNone/>
              <a:defRPr sz="1400" b="1">
                <a:solidFill>
                  <a:srgbClr val="434343"/>
                </a:solidFill>
              </a:defRPr>
            </a:lvl5pPr>
            <a:lvl6pPr lvl="5" rtl="0">
              <a:spcBef>
                <a:spcPts val="1200"/>
              </a:spcBef>
              <a:spcAft>
                <a:spcPts val="0"/>
              </a:spcAft>
              <a:buNone/>
              <a:defRPr sz="1400" b="1">
                <a:solidFill>
                  <a:srgbClr val="434343"/>
                </a:solidFill>
              </a:defRPr>
            </a:lvl6pPr>
            <a:lvl7pPr lvl="6" rtl="0">
              <a:spcBef>
                <a:spcPts val="1200"/>
              </a:spcBef>
              <a:spcAft>
                <a:spcPts val="0"/>
              </a:spcAft>
              <a:buNone/>
              <a:defRPr sz="1400" b="1">
                <a:solidFill>
                  <a:srgbClr val="434343"/>
                </a:solidFill>
              </a:defRPr>
            </a:lvl7pPr>
            <a:lvl8pPr lvl="7" rtl="0">
              <a:spcBef>
                <a:spcPts val="1200"/>
              </a:spcBef>
              <a:spcAft>
                <a:spcPts val="0"/>
              </a:spcAft>
              <a:buNone/>
              <a:defRPr sz="1400" b="1">
                <a:solidFill>
                  <a:srgbClr val="434343"/>
                </a:solidFill>
              </a:defRPr>
            </a:lvl8pPr>
            <a:lvl9pPr lvl="8">
              <a:spcBef>
                <a:spcPts val="1200"/>
              </a:spcBef>
              <a:spcAft>
                <a:spcPts val="1200"/>
              </a:spcAft>
              <a:buNone/>
              <a:defRPr sz="1400" b="1">
                <a:solidFill>
                  <a:srgbClr val="434343"/>
                </a:solidFill>
              </a:defRPr>
            </a:lvl9pPr>
          </a:lstStyle>
          <a:p>
            <a:endParaRPr/>
          </a:p>
        </p:txBody>
      </p:sp>
      <p:cxnSp>
        <p:nvCxnSpPr>
          <p:cNvPr id="21" name="Google Shape;21;p3"/>
          <p:cNvCxnSpPr/>
          <p:nvPr/>
        </p:nvCxnSpPr>
        <p:spPr>
          <a:xfrm>
            <a:off x="458843" y="627459"/>
            <a:ext cx="457200" cy="0"/>
          </a:xfrm>
          <a:prstGeom prst="straightConnector1">
            <a:avLst/>
          </a:prstGeom>
          <a:noFill/>
          <a:ln w="76200" cap="flat" cmpd="sng">
            <a:solidFill>
              <a:schemeClr val="dk1"/>
            </a:solidFill>
            <a:prstDash val="solid"/>
            <a:round/>
            <a:headEnd type="none" w="sm" len="sm"/>
            <a:tailEnd type="none" w="sm" len="sm"/>
          </a:ln>
        </p:spPr>
      </p:cxnSp>
      <p:cxnSp>
        <p:nvCxnSpPr>
          <p:cNvPr id="22" name="Google Shape;22;p3"/>
          <p:cNvCxnSpPr/>
          <p:nvPr/>
        </p:nvCxnSpPr>
        <p:spPr>
          <a:xfrm>
            <a:off x="458843" y="266700"/>
            <a:ext cx="457200" cy="0"/>
          </a:xfrm>
          <a:prstGeom prst="straightConnector1">
            <a:avLst/>
          </a:prstGeom>
          <a:noFill/>
          <a:ln w="12700" cap="flat" cmpd="sng">
            <a:solidFill>
              <a:schemeClr val="dk1"/>
            </a:solidFill>
            <a:prstDash val="solid"/>
            <a:round/>
            <a:headEnd type="none" w="sm" len="sm"/>
            <a:tailEnd type="none" w="sm" len="sm"/>
          </a:ln>
        </p:spPr>
      </p:cxnSp>
      <p:pic>
        <p:nvPicPr>
          <p:cNvPr id="23" name="Google Shape;23;p3"/>
          <p:cNvPicPr preferRelativeResize="0"/>
          <p:nvPr/>
        </p:nvPicPr>
        <p:blipFill>
          <a:blip r:embed="rId2">
            <a:alphaModFix/>
          </a:blip>
          <a:stretch>
            <a:fillRect/>
          </a:stretch>
        </p:blipFill>
        <p:spPr>
          <a:xfrm>
            <a:off x="458850" y="4854791"/>
            <a:ext cx="507975" cy="192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bg>
      <p:bgPr>
        <a:solidFill>
          <a:schemeClr val="lt2"/>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913061"/>
            <a:ext cx="8231100" cy="168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6000"/>
              <a:buChar char="○"/>
              <a:defRPr sz="6000">
                <a:solidFill>
                  <a:srgbClr val="FFFFFF"/>
                </a:solidFill>
              </a:defRPr>
            </a:lvl2pPr>
            <a:lvl3pPr lvl="2" rtl="0">
              <a:spcBef>
                <a:spcPts val="0"/>
              </a:spcBef>
              <a:spcAft>
                <a:spcPts val="0"/>
              </a:spcAft>
              <a:buClr>
                <a:srgbClr val="FFFFFF"/>
              </a:buClr>
              <a:buSzPts val="6000"/>
              <a:buChar char="■"/>
              <a:defRPr sz="6000">
                <a:solidFill>
                  <a:srgbClr val="FFFFFF"/>
                </a:solidFill>
              </a:defRPr>
            </a:lvl3pPr>
            <a:lvl4pPr lvl="3" rtl="0">
              <a:spcBef>
                <a:spcPts val="0"/>
              </a:spcBef>
              <a:spcAft>
                <a:spcPts val="0"/>
              </a:spcAft>
              <a:buClr>
                <a:srgbClr val="FFFFFF"/>
              </a:buClr>
              <a:buSzPts val="6000"/>
              <a:buChar char="●"/>
              <a:defRPr sz="6000">
                <a:solidFill>
                  <a:srgbClr val="FFFFFF"/>
                </a:solidFill>
              </a:defRPr>
            </a:lvl4pPr>
            <a:lvl5pPr lvl="4" rtl="0">
              <a:spcBef>
                <a:spcPts val="0"/>
              </a:spcBef>
              <a:spcAft>
                <a:spcPts val="0"/>
              </a:spcAft>
              <a:buClr>
                <a:srgbClr val="FFFFFF"/>
              </a:buClr>
              <a:buSzPts val="6000"/>
              <a:buChar char="○"/>
              <a:defRPr sz="6000">
                <a:solidFill>
                  <a:srgbClr val="FFFFFF"/>
                </a:solidFill>
              </a:defRPr>
            </a:lvl5pPr>
            <a:lvl6pPr lvl="5" rtl="0">
              <a:spcBef>
                <a:spcPts val="0"/>
              </a:spcBef>
              <a:spcAft>
                <a:spcPts val="0"/>
              </a:spcAft>
              <a:buClr>
                <a:srgbClr val="FFFFFF"/>
              </a:buClr>
              <a:buSzPts val="6000"/>
              <a:buChar char="■"/>
              <a:defRPr sz="6000">
                <a:solidFill>
                  <a:srgbClr val="FFFFFF"/>
                </a:solidFill>
              </a:defRPr>
            </a:lvl6pPr>
            <a:lvl7pPr lvl="6" rtl="0">
              <a:spcBef>
                <a:spcPts val="0"/>
              </a:spcBef>
              <a:spcAft>
                <a:spcPts val="0"/>
              </a:spcAft>
              <a:buClr>
                <a:srgbClr val="FFFFFF"/>
              </a:buClr>
              <a:buSzPts val="6000"/>
              <a:buChar char="●"/>
              <a:defRPr sz="6000">
                <a:solidFill>
                  <a:srgbClr val="FFFFFF"/>
                </a:solidFill>
              </a:defRPr>
            </a:lvl7pPr>
            <a:lvl8pPr lvl="7" rtl="0">
              <a:spcBef>
                <a:spcPts val="0"/>
              </a:spcBef>
              <a:spcAft>
                <a:spcPts val="0"/>
              </a:spcAft>
              <a:buClr>
                <a:srgbClr val="FFFFFF"/>
              </a:buClr>
              <a:buSzPts val="6000"/>
              <a:buChar char="○"/>
              <a:defRPr sz="6000">
                <a:solidFill>
                  <a:srgbClr val="FFFFFF"/>
                </a:solidFill>
              </a:defRPr>
            </a:lvl8pPr>
            <a:lvl9pPr lvl="8" rtl="0">
              <a:spcBef>
                <a:spcPts val="0"/>
              </a:spcBef>
              <a:spcAft>
                <a:spcPts val="0"/>
              </a:spcAft>
              <a:buClr>
                <a:srgbClr val="FFFFFF"/>
              </a:buClr>
              <a:buSzPts val="6000"/>
              <a:buChar char="■"/>
              <a:defRPr sz="6000">
                <a:solidFill>
                  <a:srgbClr val="FFFFFF"/>
                </a:solidFill>
              </a:defRPr>
            </a:lvl9pPr>
          </a:lstStyle>
          <a:p>
            <a:endParaRPr/>
          </a:p>
        </p:txBody>
      </p:sp>
      <p:sp>
        <p:nvSpPr>
          <p:cNvPr id="26" name="Google Shape;26;p4"/>
          <p:cNvSpPr txBox="1">
            <a:spLocks noGrp="1"/>
          </p:cNvSpPr>
          <p:nvPr>
            <p:ph type="subTitle" idx="1"/>
          </p:nvPr>
        </p:nvSpPr>
        <p:spPr>
          <a:xfrm>
            <a:off x="457200" y="2477849"/>
            <a:ext cx="8231100" cy="3471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Font typeface="Helvetica Neue"/>
              <a:buNone/>
              <a:defRPr sz="2400" b="1">
                <a:solidFill>
                  <a:srgbClr val="FFFFFF"/>
                </a:solidFill>
              </a:defRPr>
            </a:lvl1pPr>
            <a:lvl2pPr marL="457200" marR="0" lvl="1" indent="0" algn="ctr" rtl="0">
              <a:spcBef>
                <a:spcPts val="1000"/>
              </a:spcBef>
              <a:spcAft>
                <a:spcPts val="0"/>
              </a:spcAft>
              <a:buClr>
                <a:srgbClr val="FFFFFF"/>
              </a:buClr>
              <a:buSzPts val="2400"/>
              <a:buFont typeface="Helvetica Neue"/>
              <a:buNone/>
              <a:defRPr sz="2400">
                <a:solidFill>
                  <a:srgbClr val="FFFFFF"/>
                </a:solidFill>
              </a:defRPr>
            </a:lvl2pPr>
            <a:lvl3pPr marL="914400" marR="0" lvl="2" indent="0" algn="ctr" rtl="0">
              <a:spcBef>
                <a:spcPts val="600"/>
              </a:spcBef>
              <a:spcAft>
                <a:spcPts val="0"/>
              </a:spcAft>
              <a:buClr>
                <a:srgbClr val="FFFFFF"/>
              </a:buClr>
              <a:buSzPts val="2400"/>
              <a:buFont typeface="Helvetica Neue"/>
              <a:buNone/>
              <a:defRPr sz="2400">
                <a:solidFill>
                  <a:srgbClr val="FFFFFF"/>
                </a:solidFill>
              </a:defRPr>
            </a:lvl3pPr>
            <a:lvl4pPr marL="1371600" marR="0" lvl="3" indent="0" algn="ctr" rtl="0">
              <a:spcBef>
                <a:spcPts val="600"/>
              </a:spcBef>
              <a:spcAft>
                <a:spcPts val="0"/>
              </a:spcAft>
              <a:buClr>
                <a:srgbClr val="FFFFFF"/>
              </a:buClr>
              <a:buSzPts val="2400"/>
              <a:buFont typeface="Helvetica Neue"/>
              <a:buNone/>
              <a:defRPr sz="2400">
                <a:solidFill>
                  <a:srgbClr val="FFFFFF"/>
                </a:solidFill>
              </a:defRPr>
            </a:lvl4pPr>
            <a:lvl5pPr marL="1828800" marR="0" lvl="4" indent="0" algn="ctr" rtl="0">
              <a:spcBef>
                <a:spcPts val="600"/>
              </a:spcBef>
              <a:spcAft>
                <a:spcPts val="0"/>
              </a:spcAft>
              <a:buClr>
                <a:srgbClr val="FFFFFF"/>
              </a:buClr>
              <a:buSzPts val="2400"/>
              <a:buFont typeface="Helvetica Neue"/>
              <a:buNone/>
              <a:defRPr sz="2400">
                <a:solidFill>
                  <a:srgbClr val="FFFFFF"/>
                </a:solidFill>
              </a:defRPr>
            </a:lvl5pPr>
            <a:lvl6pPr marL="2286000" marR="0" lvl="5" indent="0" algn="ctr" rtl="0">
              <a:spcBef>
                <a:spcPts val="400"/>
              </a:spcBef>
              <a:spcAft>
                <a:spcPts val="0"/>
              </a:spcAft>
              <a:buClr>
                <a:srgbClr val="FFFFFF"/>
              </a:buClr>
              <a:buSzPts val="2400"/>
              <a:buFont typeface="Helvetica Neue"/>
              <a:buNone/>
              <a:defRPr sz="2400">
                <a:solidFill>
                  <a:srgbClr val="FFFFFF"/>
                </a:solidFill>
              </a:defRPr>
            </a:lvl6pPr>
            <a:lvl7pPr marL="2743200" marR="0" lvl="6" indent="0" algn="ctr" rtl="0">
              <a:spcBef>
                <a:spcPts val="400"/>
              </a:spcBef>
              <a:spcAft>
                <a:spcPts val="0"/>
              </a:spcAft>
              <a:buClr>
                <a:srgbClr val="FFFFFF"/>
              </a:buClr>
              <a:buSzPts val="2400"/>
              <a:buFont typeface="Helvetica Neue"/>
              <a:buNone/>
              <a:defRPr sz="2400">
                <a:solidFill>
                  <a:srgbClr val="FFFFFF"/>
                </a:solidFill>
              </a:defRPr>
            </a:lvl7pPr>
            <a:lvl8pPr marL="3200400" marR="0" lvl="7" indent="0" algn="ctr" rtl="0">
              <a:spcBef>
                <a:spcPts val="400"/>
              </a:spcBef>
              <a:spcAft>
                <a:spcPts val="0"/>
              </a:spcAft>
              <a:buClr>
                <a:srgbClr val="FFFFFF"/>
              </a:buClr>
              <a:buSzPts val="2400"/>
              <a:buFont typeface="Helvetica Neue"/>
              <a:buNone/>
              <a:defRPr sz="2400">
                <a:solidFill>
                  <a:srgbClr val="FFFFFF"/>
                </a:solidFill>
              </a:defRPr>
            </a:lvl8pPr>
            <a:lvl9pPr marL="3657600" marR="0" lvl="8" indent="0" algn="ctr" rtl="0">
              <a:spcBef>
                <a:spcPts val="400"/>
              </a:spcBef>
              <a:spcAft>
                <a:spcPts val="0"/>
              </a:spcAft>
              <a:buClr>
                <a:srgbClr val="FFFFFF"/>
              </a:buClr>
              <a:buSzPts val="2400"/>
              <a:buFont typeface="Helvetica Neue"/>
              <a:buNone/>
              <a:defRPr sz="2400">
                <a:solidFill>
                  <a:srgbClr val="FFFFFF"/>
                </a:solidFill>
              </a:defRPr>
            </a:lvl9pPr>
          </a:lstStyle>
          <a:p>
            <a:endParaRPr/>
          </a:p>
        </p:txBody>
      </p:sp>
      <p:cxnSp>
        <p:nvCxnSpPr>
          <p:cNvPr id="27" name="Google Shape;27;p4"/>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28" name="Google Shape;28;p4"/>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355225" y="740756"/>
            <a:ext cx="7420200" cy="81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434343"/>
              </a:buClr>
              <a:buSzPts val="2400"/>
              <a:buFont typeface="Helvetica Neue"/>
              <a:buNone/>
              <a:defRPr>
                <a:solidFill>
                  <a:srgbClr val="434343"/>
                </a:solidFill>
              </a:defRPr>
            </a:lvl1pPr>
            <a:lvl2pPr lvl="1" rtl="0">
              <a:spcBef>
                <a:spcPts val="0"/>
              </a:spcBef>
              <a:spcAft>
                <a:spcPts val="0"/>
              </a:spcAft>
              <a:buClr>
                <a:srgbClr val="434343"/>
              </a:buClr>
              <a:buSzPts val="2400"/>
              <a:buChar char="○"/>
              <a:defRPr>
                <a:solidFill>
                  <a:srgbClr val="434343"/>
                </a:solidFill>
              </a:defRPr>
            </a:lvl2pPr>
            <a:lvl3pPr lvl="2" rtl="0">
              <a:spcBef>
                <a:spcPts val="0"/>
              </a:spcBef>
              <a:spcAft>
                <a:spcPts val="0"/>
              </a:spcAft>
              <a:buClr>
                <a:srgbClr val="434343"/>
              </a:buClr>
              <a:buSzPts val="2400"/>
              <a:buChar char="■"/>
              <a:defRPr>
                <a:solidFill>
                  <a:srgbClr val="434343"/>
                </a:solidFill>
              </a:defRPr>
            </a:lvl3pPr>
            <a:lvl4pPr lvl="3" rtl="0">
              <a:spcBef>
                <a:spcPts val="0"/>
              </a:spcBef>
              <a:spcAft>
                <a:spcPts val="0"/>
              </a:spcAft>
              <a:buClr>
                <a:srgbClr val="434343"/>
              </a:buClr>
              <a:buSzPts val="2400"/>
              <a:buChar char="●"/>
              <a:defRPr>
                <a:solidFill>
                  <a:srgbClr val="434343"/>
                </a:solidFill>
              </a:defRPr>
            </a:lvl4pPr>
            <a:lvl5pPr lvl="4" rtl="0">
              <a:spcBef>
                <a:spcPts val="0"/>
              </a:spcBef>
              <a:spcAft>
                <a:spcPts val="0"/>
              </a:spcAft>
              <a:buClr>
                <a:srgbClr val="434343"/>
              </a:buClr>
              <a:buSzPts val="2400"/>
              <a:buChar char="○"/>
              <a:defRPr>
                <a:solidFill>
                  <a:srgbClr val="434343"/>
                </a:solidFill>
              </a:defRPr>
            </a:lvl5pPr>
            <a:lvl6pPr lvl="5" rtl="0">
              <a:spcBef>
                <a:spcPts val="0"/>
              </a:spcBef>
              <a:spcAft>
                <a:spcPts val="0"/>
              </a:spcAft>
              <a:buClr>
                <a:srgbClr val="434343"/>
              </a:buClr>
              <a:buSzPts val="2400"/>
              <a:buChar char="■"/>
              <a:defRPr>
                <a:solidFill>
                  <a:srgbClr val="434343"/>
                </a:solidFill>
              </a:defRPr>
            </a:lvl6pPr>
            <a:lvl7pPr lvl="6" rtl="0">
              <a:spcBef>
                <a:spcPts val="0"/>
              </a:spcBef>
              <a:spcAft>
                <a:spcPts val="0"/>
              </a:spcAft>
              <a:buClr>
                <a:srgbClr val="434343"/>
              </a:buClr>
              <a:buSzPts val="2400"/>
              <a:buChar char="●"/>
              <a:defRPr>
                <a:solidFill>
                  <a:srgbClr val="434343"/>
                </a:solidFill>
              </a:defRPr>
            </a:lvl7pPr>
            <a:lvl8pPr lvl="7" rtl="0">
              <a:spcBef>
                <a:spcPts val="0"/>
              </a:spcBef>
              <a:spcAft>
                <a:spcPts val="0"/>
              </a:spcAft>
              <a:buClr>
                <a:srgbClr val="434343"/>
              </a:buClr>
              <a:buSzPts val="2400"/>
              <a:buChar char="○"/>
              <a:defRPr>
                <a:solidFill>
                  <a:srgbClr val="434343"/>
                </a:solidFill>
              </a:defRPr>
            </a:lvl8pPr>
            <a:lvl9pPr lvl="8" rtl="0">
              <a:spcBef>
                <a:spcPts val="0"/>
              </a:spcBef>
              <a:spcAft>
                <a:spcPts val="0"/>
              </a:spcAft>
              <a:buClr>
                <a:srgbClr val="434343"/>
              </a:buClr>
              <a:buSzPts val="2400"/>
              <a:buChar char="■"/>
              <a:defRPr>
                <a:solidFill>
                  <a:srgbClr val="434343"/>
                </a:solidFill>
              </a:defRPr>
            </a:lvl9pPr>
          </a:lstStyle>
          <a:p>
            <a:endParaRPr/>
          </a:p>
        </p:txBody>
      </p:sp>
      <p:sp>
        <p:nvSpPr>
          <p:cNvPr id="31" name="Google Shape;31;p5"/>
          <p:cNvSpPr txBox="1">
            <a:spLocks noGrp="1"/>
          </p:cNvSpPr>
          <p:nvPr>
            <p:ph type="body" idx="1"/>
          </p:nvPr>
        </p:nvSpPr>
        <p:spPr>
          <a:xfrm>
            <a:off x="355225" y="1578769"/>
            <a:ext cx="3685800" cy="30159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434343"/>
              </a:buClr>
              <a:buSzPts val="1800"/>
              <a:buNone/>
              <a:defRPr>
                <a:solidFill>
                  <a:srgbClr val="434343"/>
                </a:solidFill>
              </a:defRPr>
            </a:lvl1pPr>
            <a:lvl2pPr marL="914400" lvl="1" indent="-330200" rtl="0">
              <a:spcBef>
                <a:spcPts val="1200"/>
              </a:spcBef>
              <a:spcAft>
                <a:spcPts val="0"/>
              </a:spcAft>
              <a:buClr>
                <a:srgbClr val="434343"/>
              </a:buClr>
              <a:buSzPts val="1600"/>
              <a:buChar char="_"/>
              <a:defRPr>
                <a:solidFill>
                  <a:srgbClr val="434343"/>
                </a:solidFill>
              </a:defRPr>
            </a:lvl2pPr>
            <a:lvl3pPr marL="1371600" lvl="2" indent="-228600" rtl="0">
              <a:spcBef>
                <a:spcPts val="600"/>
              </a:spcBef>
              <a:spcAft>
                <a:spcPts val="0"/>
              </a:spcAft>
              <a:buClr>
                <a:srgbClr val="434343"/>
              </a:buClr>
              <a:buSzPts val="1200"/>
              <a:buNone/>
              <a:defRPr>
                <a:solidFill>
                  <a:srgbClr val="434343"/>
                </a:solidFill>
              </a:defRPr>
            </a:lvl3pPr>
            <a:lvl4pPr marL="1828800" lvl="3" indent="-228600" rtl="0">
              <a:spcBef>
                <a:spcPts val="600"/>
              </a:spcBef>
              <a:spcAft>
                <a:spcPts val="0"/>
              </a:spcAft>
              <a:buClr>
                <a:srgbClr val="434343"/>
              </a:buClr>
              <a:buSzPts val="1400"/>
              <a:buNone/>
              <a:defRPr>
                <a:solidFill>
                  <a:srgbClr val="434343"/>
                </a:solidFill>
              </a:defRPr>
            </a:lvl4pPr>
            <a:lvl5pPr marL="2286000" lvl="4" indent="-228600" rtl="0">
              <a:spcBef>
                <a:spcPts val="600"/>
              </a:spcBef>
              <a:spcAft>
                <a:spcPts val="0"/>
              </a:spcAft>
              <a:buClr>
                <a:srgbClr val="434343"/>
              </a:buClr>
              <a:buSzPts val="1400"/>
              <a:buNone/>
              <a:defRPr>
                <a:solidFill>
                  <a:srgbClr val="434343"/>
                </a:solidFill>
              </a:defRPr>
            </a:lvl5pPr>
            <a:lvl6pPr marL="2743200" lvl="5" indent="-317500" rtl="0">
              <a:spcBef>
                <a:spcPts val="400"/>
              </a:spcBef>
              <a:spcAft>
                <a:spcPts val="0"/>
              </a:spcAft>
              <a:buClr>
                <a:srgbClr val="434343"/>
              </a:buClr>
              <a:buSzPts val="1400"/>
              <a:buChar char="•"/>
              <a:defRPr>
                <a:solidFill>
                  <a:srgbClr val="434343"/>
                </a:solidFill>
              </a:defRPr>
            </a:lvl6pPr>
            <a:lvl7pPr marL="3200400" lvl="6" indent="-317500" rtl="0">
              <a:spcBef>
                <a:spcPts val="400"/>
              </a:spcBef>
              <a:spcAft>
                <a:spcPts val="0"/>
              </a:spcAft>
              <a:buClr>
                <a:srgbClr val="434343"/>
              </a:buClr>
              <a:buSzPts val="1400"/>
              <a:buChar char="•"/>
              <a:defRPr>
                <a:solidFill>
                  <a:srgbClr val="434343"/>
                </a:solidFill>
              </a:defRPr>
            </a:lvl7pPr>
            <a:lvl8pPr marL="3657600" lvl="7" indent="-317500" rtl="0">
              <a:spcBef>
                <a:spcPts val="400"/>
              </a:spcBef>
              <a:spcAft>
                <a:spcPts val="0"/>
              </a:spcAft>
              <a:buClr>
                <a:srgbClr val="434343"/>
              </a:buClr>
              <a:buSzPts val="1400"/>
              <a:buChar char="•"/>
              <a:defRPr>
                <a:solidFill>
                  <a:srgbClr val="434343"/>
                </a:solidFill>
              </a:defRPr>
            </a:lvl8pPr>
            <a:lvl9pPr marL="4114800" lvl="8" indent="-317500" rtl="0">
              <a:spcBef>
                <a:spcPts val="400"/>
              </a:spcBef>
              <a:spcAft>
                <a:spcPts val="0"/>
              </a:spcAft>
              <a:buClr>
                <a:srgbClr val="434343"/>
              </a:buClr>
              <a:buSzPts val="1400"/>
              <a:buChar char="•"/>
              <a:defRPr>
                <a:solidFill>
                  <a:srgbClr val="434343"/>
                </a:solidFill>
              </a:defRPr>
            </a:lvl9pPr>
          </a:lstStyle>
          <a:p>
            <a:endParaRPr/>
          </a:p>
        </p:txBody>
      </p:sp>
      <p:sp>
        <p:nvSpPr>
          <p:cNvPr id="32" name="Google Shape;32;p5"/>
          <p:cNvSpPr txBox="1">
            <a:spLocks noGrp="1"/>
          </p:cNvSpPr>
          <p:nvPr>
            <p:ph type="body" idx="2"/>
          </p:nvPr>
        </p:nvSpPr>
        <p:spPr>
          <a:xfrm>
            <a:off x="4232696" y="1578769"/>
            <a:ext cx="3685800" cy="30159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434343"/>
              </a:buClr>
              <a:buSzPts val="1800"/>
              <a:buNone/>
              <a:defRPr>
                <a:solidFill>
                  <a:srgbClr val="434343"/>
                </a:solidFill>
              </a:defRPr>
            </a:lvl1pPr>
            <a:lvl2pPr marL="914400" lvl="1" indent="-330200" rtl="0">
              <a:spcBef>
                <a:spcPts val="1200"/>
              </a:spcBef>
              <a:spcAft>
                <a:spcPts val="0"/>
              </a:spcAft>
              <a:buClr>
                <a:srgbClr val="434343"/>
              </a:buClr>
              <a:buSzPts val="1600"/>
              <a:buChar char="_"/>
              <a:defRPr>
                <a:solidFill>
                  <a:srgbClr val="434343"/>
                </a:solidFill>
              </a:defRPr>
            </a:lvl2pPr>
            <a:lvl3pPr marL="1371600" lvl="2" indent="-228600" rtl="0">
              <a:spcBef>
                <a:spcPts val="600"/>
              </a:spcBef>
              <a:spcAft>
                <a:spcPts val="0"/>
              </a:spcAft>
              <a:buClr>
                <a:srgbClr val="434343"/>
              </a:buClr>
              <a:buSzPts val="1200"/>
              <a:buNone/>
              <a:defRPr>
                <a:solidFill>
                  <a:srgbClr val="434343"/>
                </a:solidFill>
              </a:defRPr>
            </a:lvl3pPr>
            <a:lvl4pPr marL="1828800" lvl="3" indent="-228600" rtl="0">
              <a:spcBef>
                <a:spcPts val="600"/>
              </a:spcBef>
              <a:spcAft>
                <a:spcPts val="0"/>
              </a:spcAft>
              <a:buClr>
                <a:srgbClr val="434343"/>
              </a:buClr>
              <a:buSzPts val="1400"/>
              <a:buNone/>
              <a:defRPr>
                <a:solidFill>
                  <a:srgbClr val="434343"/>
                </a:solidFill>
              </a:defRPr>
            </a:lvl4pPr>
            <a:lvl5pPr marL="2286000" lvl="4" indent="-228600" rtl="0">
              <a:spcBef>
                <a:spcPts val="600"/>
              </a:spcBef>
              <a:spcAft>
                <a:spcPts val="0"/>
              </a:spcAft>
              <a:buClr>
                <a:srgbClr val="434343"/>
              </a:buClr>
              <a:buSzPts val="1400"/>
              <a:buNone/>
              <a:defRPr>
                <a:solidFill>
                  <a:srgbClr val="434343"/>
                </a:solidFill>
              </a:defRPr>
            </a:lvl5pPr>
            <a:lvl6pPr marL="2743200" lvl="5" indent="-317500" rtl="0">
              <a:spcBef>
                <a:spcPts val="400"/>
              </a:spcBef>
              <a:spcAft>
                <a:spcPts val="0"/>
              </a:spcAft>
              <a:buClr>
                <a:srgbClr val="434343"/>
              </a:buClr>
              <a:buSzPts val="1400"/>
              <a:buChar char="•"/>
              <a:defRPr>
                <a:solidFill>
                  <a:srgbClr val="434343"/>
                </a:solidFill>
              </a:defRPr>
            </a:lvl6pPr>
            <a:lvl7pPr marL="3200400" lvl="6" indent="-317500" rtl="0">
              <a:spcBef>
                <a:spcPts val="400"/>
              </a:spcBef>
              <a:spcAft>
                <a:spcPts val="0"/>
              </a:spcAft>
              <a:buClr>
                <a:srgbClr val="434343"/>
              </a:buClr>
              <a:buSzPts val="1400"/>
              <a:buChar char="•"/>
              <a:defRPr>
                <a:solidFill>
                  <a:srgbClr val="434343"/>
                </a:solidFill>
              </a:defRPr>
            </a:lvl7pPr>
            <a:lvl8pPr marL="3657600" lvl="7" indent="-317500" rtl="0">
              <a:spcBef>
                <a:spcPts val="400"/>
              </a:spcBef>
              <a:spcAft>
                <a:spcPts val="0"/>
              </a:spcAft>
              <a:buClr>
                <a:srgbClr val="434343"/>
              </a:buClr>
              <a:buSzPts val="1400"/>
              <a:buChar char="•"/>
              <a:defRPr>
                <a:solidFill>
                  <a:srgbClr val="434343"/>
                </a:solidFill>
              </a:defRPr>
            </a:lvl8pPr>
            <a:lvl9pPr marL="4114800" lvl="8" indent="-317500" rtl="0">
              <a:spcBef>
                <a:spcPts val="400"/>
              </a:spcBef>
              <a:spcAft>
                <a:spcPts val="0"/>
              </a:spcAft>
              <a:buClr>
                <a:srgbClr val="434343"/>
              </a:buClr>
              <a:buSzPts val="1400"/>
              <a:buChar char="•"/>
              <a:defRPr>
                <a:solidFill>
                  <a:srgbClr val="434343"/>
                </a:solidFill>
              </a:defRPr>
            </a:lvl9pPr>
          </a:lstStyle>
          <a:p>
            <a:endParaRPr/>
          </a:p>
        </p:txBody>
      </p:sp>
      <p:sp>
        <p:nvSpPr>
          <p:cNvPr id="33" name="Google Shape;33;p5"/>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434343"/>
                </a:solidFill>
              </a:defRPr>
            </a:lvl1pPr>
            <a:lvl2pPr lvl="1" rtl="0">
              <a:spcBef>
                <a:spcPts val="0"/>
              </a:spcBef>
              <a:spcAft>
                <a:spcPts val="0"/>
              </a:spcAft>
              <a:buNone/>
              <a:defRPr>
                <a:solidFill>
                  <a:srgbClr val="434343"/>
                </a:solidFill>
              </a:defRPr>
            </a:lvl2pPr>
            <a:lvl3pPr lvl="2" rtl="0">
              <a:spcBef>
                <a:spcPts val="1200"/>
              </a:spcBef>
              <a:spcAft>
                <a:spcPts val="0"/>
              </a:spcAft>
              <a:buNone/>
              <a:defRPr>
                <a:solidFill>
                  <a:srgbClr val="434343"/>
                </a:solidFill>
              </a:defRPr>
            </a:lvl3pPr>
            <a:lvl4pPr lvl="3" rtl="0">
              <a:spcBef>
                <a:spcPts val="1200"/>
              </a:spcBef>
              <a:spcAft>
                <a:spcPts val="0"/>
              </a:spcAft>
              <a:buNone/>
              <a:defRPr>
                <a:solidFill>
                  <a:srgbClr val="434343"/>
                </a:solidFill>
              </a:defRPr>
            </a:lvl4pPr>
            <a:lvl5pPr lvl="4" rtl="0">
              <a:spcBef>
                <a:spcPts val="1200"/>
              </a:spcBef>
              <a:spcAft>
                <a:spcPts val="0"/>
              </a:spcAft>
              <a:buNone/>
              <a:defRPr>
                <a:solidFill>
                  <a:srgbClr val="434343"/>
                </a:solidFill>
              </a:defRPr>
            </a:lvl5pPr>
            <a:lvl6pPr lvl="5" rtl="0">
              <a:spcBef>
                <a:spcPts val="1200"/>
              </a:spcBef>
              <a:spcAft>
                <a:spcPts val="0"/>
              </a:spcAft>
              <a:buNone/>
              <a:defRPr>
                <a:solidFill>
                  <a:srgbClr val="434343"/>
                </a:solidFill>
              </a:defRPr>
            </a:lvl6pPr>
            <a:lvl7pPr lvl="6" rtl="0">
              <a:spcBef>
                <a:spcPts val="1200"/>
              </a:spcBef>
              <a:spcAft>
                <a:spcPts val="0"/>
              </a:spcAft>
              <a:buNone/>
              <a:defRPr>
                <a:solidFill>
                  <a:srgbClr val="434343"/>
                </a:solidFill>
              </a:defRPr>
            </a:lvl7pPr>
            <a:lvl8pPr lvl="7" rtl="0">
              <a:spcBef>
                <a:spcPts val="1200"/>
              </a:spcBef>
              <a:spcAft>
                <a:spcPts val="0"/>
              </a:spcAft>
              <a:buNone/>
              <a:defRPr>
                <a:solidFill>
                  <a:srgbClr val="434343"/>
                </a:solidFill>
              </a:defRPr>
            </a:lvl8pPr>
            <a:lvl9pPr lvl="8">
              <a:spcBef>
                <a:spcPts val="1200"/>
              </a:spcBef>
              <a:spcAft>
                <a:spcPts val="1200"/>
              </a:spcAft>
              <a:buNone/>
              <a:defRPr>
                <a:solidFill>
                  <a:srgbClr val="434343"/>
                </a:solidFill>
              </a:defRPr>
            </a:lvl9pPr>
          </a:lstStyle>
          <a:p>
            <a:endParaRPr/>
          </a:p>
        </p:txBody>
      </p:sp>
      <p:cxnSp>
        <p:nvCxnSpPr>
          <p:cNvPr id="34" name="Google Shape;34;p5"/>
          <p:cNvCxnSpPr/>
          <p:nvPr/>
        </p:nvCxnSpPr>
        <p:spPr>
          <a:xfrm>
            <a:off x="458843" y="627459"/>
            <a:ext cx="457200" cy="0"/>
          </a:xfrm>
          <a:prstGeom prst="straightConnector1">
            <a:avLst/>
          </a:prstGeom>
          <a:noFill/>
          <a:ln w="76200" cap="flat" cmpd="sng">
            <a:solidFill>
              <a:schemeClr val="dk1"/>
            </a:solidFill>
            <a:prstDash val="solid"/>
            <a:round/>
            <a:headEnd type="none" w="sm" len="sm"/>
            <a:tailEnd type="none" w="sm" len="sm"/>
          </a:ln>
        </p:spPr>
      </p:cxnSp>
      <p:cxnSp>
        <p:nvCxnSpPr>
          <p:cNvPr id="35" name="Google Shape;35;p5"/>
          <p:cNvCxnSpPr/>
          <p:nvPr/>
        </p:nvCxnSpPr>
        <p:spPr>
          <a:xfrm>
            <a:off x="458843" y="266700"/>
            <a:ext cx="457200" cy="0"/>
          </a:xfrm>
          <a:prstGeom prst="straightConnector1">
            <a:avLst/>
          </a:prstGeom>
          <a:noFill/>
          <a:ln w="12700" cap="flat" cmpd="sng">
            <a:solidFill>
              <a:schemeClr val="dk1"/>
            </a:solidFill>
            <a:prstDash val="solid"/>
            <a:round/>
            <a:headEnd type="none" w="sm" len="sm"/>
            <a:tailEnd type="none" w="sm" len="sm"/>
          </a:ln>
        </p:spPr>
      </p:cxnSp>
      <p:pic>
        <p:nvPicPr>
          <p:cNvPr id="36" name="Google Shape;36;p5"/>
          <p:cNvPicPr preferRelativeResize="0"/>
          <p:nvPr/>
        </p:nvPicPr>
        <p:blipFill>
          <a:blip r:embed="rId2">
            <a:alphaModFix/>
          </a:blip>
          <a:stretch>
            <a:fillRect/>
          </a:stretch>
        </p:blipFill>
        <p:spPr>
          <a:xfrm>
            <a:off x="458850" y="4854791"/>
            <a:ext cx="507975" cy="192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and Content_1">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355225" y="739463"/>
            <a:ext cx="7420500" cy="834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434343"/>
              </a:buClr>
              <a:buSzPts val="2400"/>
              <a:buFont typeface="Helvetica Neue"/>
              <a:buNone/>
              <a:defRPr>
                <a:solidFill>
                  <a:srgbClr val="434343"/>
                </a:solidFill>
              </a:defRPr>
            </a:lvl1pPr>
            <a:lvl2pPr lvl="1" rtl="0">
              <a:spcBef>
                <a:spcPts val="0"/>
              </a:spcBef>
              <a:spcAft>
                <a:spcPts val="0"/>
              </a:spcAft>
              <a:buClr>
                <a:srgbClr val="434343"/>
              </a:buClr>
              <a:buSzPts val="2400"/>
              <a:buChar char="○"/>
              <a:defRPr>
                <a:solidFill>
                  <a:srgbClr val="434343"/>
                </a:solidFill>
              </a:defRPr>
            </a:lvl2pPr>
            <a:lvl3pPr lvl="2" rtl="0">
              <a:spcBef>
                <a:spcPts val="0"/>
              </a:spcBef>
              <a:spcAft>
                <a:spcPts val="0"/>
              </a:spcAft>
              <a:buClr>
                <a:srgbClr val="434343"/>
              </a:buClr>
              <a:buSzPts val="2400"/>
              <a:buChar char="■"/>
              <a:defRPr>
                <a:solidFill>
                  <a:srgbClr val="434343"/>
                </a:solidFill>
              </a:defRPr>
            </a:lvl3pPr>
            <a:lvl4pPr lvl="3" rtl="0">
              <a:spcBef>
                <a:spcPts val="0"/>
              </a:spcBef>
              <a:spcAft>
                <a:spcPts val="0"/>
              </a:spcAft>
              <a:buClr>
                <a:srgbClr val="434343"/>
              </a:buClr>
              <a:buSzPts val="2400"/>
              <a:buChar char="●"/>
              <a:defRPr>
                <a:solidFill>
                  <a:srgbClr val="434343"/>
                </a:solidFill>
              </a:defRPr>
            </a:lvl4pPr>
            <a:lvl5pPr lvl="4" rtl="0">
              <a:spcBef>
                <a:spcPts val="0"/>
              </a:spcBef>
              <a:spcAft>
                <a:spcPts val="0"/>
              </a:spcAft>
              <a:buClr>
                <a:srgbClr val="434343"/>
              </a:buClr>
              <a:buSzPts val="2400"/>
              <a:buChar char="○"/>
              <a:defRPr>
                <a:solidFill>
                  <a:srgbClr val="434343"/>
                </a:solidFill>
              </a:defRPr>
            </a:lvl5pPr>
            <a:lvl6pPr lvl="5" rtl="0">
              <a:spcBef>
                <a:spcPts val="0"/>
              </a:spcBef>
              <a:spcAft>
                <a:spcPts val="0"/>
              </a:spcAft>
              <a:buClr>
                <a:srgbClr val="434343"/>
              </a:buClr>
              <a:buSzPts val="2400"/>
              <a:buChar char="■"/>
              <a:defRPr>
                <a:solidFill>
                  <a:srgbClr val="434343"/>
                </a:solidFill>
              </a:defRPr>
            </a:lvl6pPr>
            <a:lvl7pPr lvl="6" rtl="0">
              <a:spcBef>
                <a:spcPts val="0"/>
              </a:spcBef>
              <a:spcAft>
                <a:spcPts val="0"/>
              </a:spcAft>
              <a:buClr>
                <a:srgbClr val="434343"/>
              </a:buClr>
              <a:buSzPts val="2400"/>
              <a:buChar char="●"/>
              <a:defRPr>
                <a:solidFill>
                  <a:srgbClr val="434343"/>
                </a:solidFill>
              </a:defRPr>
            </a:lvl7pPr>
            <a:lvl8pPr lvl="7" rtl="0">
              <a:spcBef>
                <a:spcPts val="0"/>
              </a:spcBef>
              <a:spcAft>
                <a:spcPts val="0"/>
              </a:spcAft>
              <a:buClr>
                <a:srgbClr val="434343"/>
              </a:buClr>
              <a:buSzPts val="2400"/>
              <a:buChar char="○"/>
              <a:defRPr>
                <a:solidFill>
                  <a:srgbClr val="434343"/>
                </a:solidFill>
              </a:defRPr>
            </a:lvl8pPr>
            <a:lvl9pPr lvl="8" rtl="0">
              <a:spcBef>
                <a:spcPts val="0"/>
              </a:spcBef>
              <a:spcAft>
                <a:spcPts val="0"/>
              </a:spcAft>
              <a:buClr>
                <a:srgbClr val="434343"/>
              </a:buClr>
              <a:buSzPts val="2400"/>
              <a:buChar char="■"/>
              <a:defRPr>
                <a:solidFill>
                  <a:srgbClr val="434343"/>
                </a:solidFill>
              </a:defRPr>
            </a:lvl9pPr>
          </a:lstStyle>
          <a:p>
            <a:endParaRPr/>
          </a:p>
        </p:txBody>
      </p:sp>
      <p:sp>
        <p:nvSpPr>
          <p:cNvPr id="39" name="Google Shape;39;p6"/>
          <p:cNvSpPr txBox="1">
            <a:spLocks noGrp="1"/>
          </p:cNvSpPr>
          <p:nvPr>
            <p:ph type="subTitle" idx="1"/>
          </p:nvPr>
        </p:nvSpPr>
        <p:spPr>
          <a:xfrm>
            <a:off x="355225" y="291011"/>
            <a:ext cx="7420500" cy="26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434343"/>
                </a:solidFill>
              </a:defRPr>
            </a:lvl1pPr>
            <a:lvl2pPr lvl="1" rtl="0">
              <a:spcBef>
                <a:spcPts val="0"/>
              </a:spcBef>
              <a:spcAft>
                <a:spcPts val="0"/>
              </a:spcAft>
              <a:buNone/>
              <a:defRPr sz="1400" b="1">
                <a:solidFill>
                  <a:srgbClr val="434343"/>
                </a:solidFill>
              </a:defRPr>
            </a:lvl2pPr>
            <a:lvl3pPr lvl="2" rtl="0">
              <a:spcBef>
                <a:spcPts val="1200"/>
              </a:spcBef>
              <a:spcAft>
                <a:spcPts val="0"/>
              </a:spcAft>
              <a:buNone/>
              <a:defRPr sz="1400" b="1">
                <a:solidFill>
                  <a:srgbClr val="434343"/>
                </a:solidFill>
              </a:defRPr>
            </a:lvl3pPr>
            <a:lvl4pPr lvl="3" rtl="0">
              <a:spcBef>
                <a:spcPts val="1200"/>
              </a:spcBef>
              <a:spcAft>
                <a:spcPts val="0"/>
              </a:spcAft>
              <a:buNone/>
              <a:defRPr sz="1400" b="1">
                <a:solidFill>
                  <a:srgbClr val="434343"/>
                </a:solidFill>
              </a:defRPr>
            </a:lvl4pPr>
            <a:lvl5pPr lvl="4" rtl="0">
              <a:spcBef>
                <a:spcPts val="1200"/>
              </a:spcBef>
              <a:spcAft>
                <a:spcPts val="0"/>
              </a:spcAft>
              <a:buNone/>
              <a:defRPr sz="1400" b="1">
                <a:solidFill>
                  <a:srgbClr val="434343"/>
                </a:solidFill>
              </a:defRPr>
            </a:lvl5pPr>
            <a:lvl6pPr lvl="5" rtl="0">
              <a:spcBef>
                <a:spcPts val="1200"/>
              </a:spcBef>
              <a:spcAft>
                <a:spcPts val="0"/>
              </a:spcAft>
              <a:buNone/>
              <a:defRPr sz="1400" b="1">
                <a:solidFill>
                  <a:srgbClr val="434343"/>
                </a:solidFill>
              </a:defRPr>
            </a:lvl6pPr>
            <a:lvl7pPr lvl="6" rtl="0">
              <a:spcBef>
                <a:spcPts val="1200"/>
              </a:spcBef>
              <a:spcAft>
                <a:spcPts val="0"/>
              </a:spcAft>
              <a:buNone/>
              <a:defRPr sz="1400" b="1">
                <a:solidFill>
                  <a:srgbClr val="434343"/>
                </a:solidFill>
              </a:defRPr>
            </a:lvl7pPr>
            <a:lvl8pPr lvl="7" rtl="0">
              <a:spcBef>
                <a:spcPts val="1200"/>
              </a:spcBef>
              <a:spcAft>
                <a:spcPts val="0"/>
              </a:spcAft>
              <a:buNone/>
              <a:defRPr sz="1400" b="1">
                <a:solidFill>
                  <a:srgbClr val="434343"/>
                </a:solidFill>
              </a:defRPr>
            </a:lvl8pPr>
            <a:lvl9pPr lvl="8" rtl="0">
              <a:spcBef>
                <a:spcPts val="1200"/>
              </a:spcBef>
              <a:spcAft>
                <a:spcPts val="1200"/>
              </a:spcAft>
              <a:buNone/>
              <a:defRPr sz="1400" b="1">
                <a:solidFill>
                  <a:srgbClr val="434343"/>
                </a:solidFill>
              </a:defRPr>
            </a:lvl9pPr>
          </a:lstStyle>
          <a:p>
            <a:endParaRPr/>
          </a:p>
        </p:txBody>
      </p:sp>
      <p:cxnSp>
        <p:nvCxnSpPr>
          <p:cNvPr id="40" name="Google Shape;40;p6"/>
          <p:cNvCxnSpPr/>
          <p:nvPr/>
        </p:nvCxnSpPr>
        <p:spPr>
          <a:xfrm>
            <a:off x="458843" y="627459"/>
            <a:ext cx="457200" cy="0"/>
          </a:xfrm>
          <a:prstGeom prst="straightConnector1">
            <a:avLst/>
          </a:prstGeom>
          <a:noFill/>
          <a:ln w="76200" cap="flat" cmpd="sng">
            <a:solidFill>
              <a:schemeClr val="dk1"/>
            </a:solidFill>
            <a:prstDash val="solid"/>
            <a:round/>
            <a:headEnd type="none" w="sm" len="sm"/>
            <a:tailEnd type="none" w="sm" len="sm"/>
          </a:ln>
        </p:spPr>
      </p:cxnSp>
      <p:cxnSp>
        <p:nvCxnSpPr>
          <p:cNvPr id="41" name="Google Shape;41;p6"/>
          <p:cNvCxnSpPr/>
          <p:nvPr/>
        </p:nvCxnSpPr>
        <p:spPr>
          <a:xfrm>
            <a:off x="458843" y="266700"/>
            <a:ext cx="457200" cy="0"/>
          </a:xfrm>
          <a:prstGeom prst="straightConnector1">
            <a:avLst/>
          </a:prstGeom>
          <a:noFill/>
          <a:ln w="12700" cap="flat" cmpd="sng">
            <a:solidFill>
              <a:schemeClr val="dk1"/>
            </a:solidFill>
            <a:prstDash val="solid"/>
            <a:round/>
            <a:headEnd type="none" w="sm" len="sm"/>
            <a:tailEnd type="none" w="sm" len="sm"/>
          </a:ln>
        </p:spPr>
      </p:cxnSp>
      <p:pic>
        <p:nvPicPr>
          <p:cNvPr id="42" name="Google Shape;42;p6"/>
          <p:cNvPicPr preferRelativeResize="0"/>
          <p:nvPr/>
        </p:nvPicPr>
        <p:blipFill>
          <a:blip r:embed="rId2">
            <a:alphaModFix/>
          </a:blip>
          <a:stretch>
            <a:fillRect/>
          </a:stretch>
        </p:blipFill>
        <p:spPr>
          <a:xfrm>
            <a:off x="458850" y="4854791"/>
            <a:ext cx="507975" cy="192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Title and Content_1_1">
    <p:spTree>
      <p:nvGrpSpPr>
        <p:cNvPr id="1" name="Shape 43"/>
        <p:cNvGrpSpPr/>
        <p:nvPr/>
      </p:nvGrpSpPr>
      <p:grpSpPr>
        <a:xfrm>
          <a:off x="0" y="0"/>
          <a:ext cx="0" cy="0"/>
          <a:chOff x="0" y="0"/>
          <a:chExt cx="0" cy="0"/>
        </a:xfrm>
      </p:grpSpPr>
      <p:sp>
        <p:nvSpPr>
          <p:cNvPr id="44" name="Google Shape;44;p7"/>
          <p:cNvSpPr txBox="1">
            <a:spLocks noGrp="1"/>
          </p:cNvSpPr>
          <p:nvPr>
            <p:ph type="subTitle" idx="1"/>
          </p:nvPr>
        </p:nvSpPr>
        <p:spPr>
          <a:xfrm>
            <a:off x="355225" y="291011"/>
            <a:ext cx="7420500" cy="26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200" b="1">
                <a:solidFill>
                  <a:srgbClr val="434343"/>
                </a:solidFill>
              </a:defRPr>
            </a:lvl1pPr>
            <a:lvl2pPr lvl="1" rtl="0">
              <a:spcBef>
                <a:spcPts val="0"/>
              </a:spcBef>
              <a:spcAft>
                <a:spcPts val="0"/>
              </a:spcAft>
              <a:buNone/>
              <a:defRPr sz="1400" b="1">
                <a:solidFill>
                  <a:srgbClr val="434343"/>
                </a:solidFill>
              </a:defRPr>
            </a:lvl2pPr>
            <a:lvl3pPr lvl="2" rtl="0">
              <a:spcBef>
                <a:spcPts val="1200"/>
              </a:spcBef>
              <a:spcAft>
                <a:spcPts val="0"/>
              </a:spcAft>
              <a:buNone/>
              <a:defRPr sz="1400" b="1">
                <a:solidFill>
                  <a:srgbClr val="434343"/>
                </a:solidFill>
              </a:defRPr>
            </a:lvl3pPr>
            <a:lvl4pPr lvl="3" rtl="0">
              <a:spcBef>
                <a:spcPts val="1200"/>
              </a:spcBef>
              <a:spcAft>
                <a:spcPts val="0"/>
              </a:spcAft>
              <a:buNone/>
              <a:defRPr sz="1400" b="1">
                <a:solidFill>
                  <a:srgbClr val="434343"/>
                </a:solidFill>
              </a:defRPr>
            </a:lvl4pPr>
            <a:lvl5pPr lvl="4" rtl="0">
              <a:spcBef>
                <a:spcPts val="1200"/>
              </a:spcBef>
              <a:spcAft>
                <a:spcPts val="0"/>
              </a:spcAft>
              <a:buNone/>
              <a:defRPr sz="1400" b="1">
                <a:solidFill>
                  <a:srgbClr val="434343"/>
                </a:solidFill>
              </a:defRPr>
            </a:lvl5pPr>
            <a:lvl6pPr lvl="5" rtl="0">
              <a:spcBef>
                <a:spcPts val="1200"/>
              </a:spcBef>
              <a:spcAft>
                <a:spcPts val="0"/>
              </a:spcAft>
              <a:buNone/>
              <a:defRPr sz="1400" b="1">
                <a:solidFill>
                  <a:srgbClr val="434343"/>
                </a:solidFill>
              </a:defRPr>
            </a:lvl6pPr>
            <a:lvl7pPr lvl="6" rtl="0">
              <a:spcBef>
                <a:spcPts val="1200"/>
              </a:spcBef>
              <a:spcAft>
                <a:spcPts val="0"/>
              </a:spcAft>
              <a:buNone/>
              <a:defRPr sz="1400" b="1">
                <a:solidFill>
                  <a:srgbClr val="434343"/>
                </a:solidFill>
              </a:defRPr>
            </a:lvl7pPr>
            <a:lvl8pPr lvl="7" rtl="0">
              <a:spcBef>
                <a:spcPts val="1200"/>
              </a:spcBef>
              <a:spcAft>
                <a:spcPts val="0"/>
              </a:spcAft>
              <a:buNone/>
              <a:defRPr sz="1400" b="1">
                <a:solidFill>
                  <a:srgbClr val="434343"/>
                </a:solidFill>
              </a:defRPr>
            </a:lvl8pPr>
            <a:lvl9pPr lvl="8" rtl="0">
              <a:spcBef>
                <a:spcPts val="1200"/>
              </a:spcBef>
              <a:spcAft>
                <a:spcPts val="1200"/>
              </a:spcAft>
              <a:buNone/>
              <a:defRPr sz="1400" b="1">
                <a:solidFill>
                  <a:srgbClr val="434343"/>
                </a:solidFill>
              </a:defRPr>
            </a:lvl9pPr>
          </a:lstStyle>
          <a:p>
            <a:endParaRPr/>
          </a:p>
        </p:txBody>
      </p:sp>
      <p:cxnSp>
        <p:nvCxnSpPr>
          <p:cNvPr id="45" name="Google Shape;45;p7"/>
          <p:cNvCxnSpPr/>
          <p:nvPr/>
        </p:nvCxnSpPr>
        <p:spPr>
          <a:xfrm>
            <a:off x="458843" y="627459"/>
            <a:ext cx="457200" cy="0"/>
          </a:xfrm>
          <a:prstGeom prst="straightConnector1">
            <a:avLst/>
          </a:prstGeom>
          <a:noFill/>
          <a:ln w="76200" cap="flat" cmpd="sng">
            <a:solidFill>
              <a:schemeClr val="dk1"/>
            </a:solidFill>
            <a:prstDash val="solid"/>
            <a:round/>
            <a:headEnd type="none" w="sm" len="sm"/>
            <a:tailEnd type="none" w="sm" len="sm"/>
          </a:ln>
        </p:spPr>
      </p:cxnSp>
      <p:cxnSp>
        <p:nvCxnSpPr>
          <p:cNvPr id="46" name="Google Shape;46;p7"/>
          <p:cNvCxnSpPr/>
          <p:nvPr/>
        </p:nvCxnSpPr>
        <p:spPr>
          <a:xfrm>
            <a:off x="458843" y="266700"/>
            <a:ext cx="457200" cy="0"/>
          </a:xfrm>
          <a:prstGeom prst="straightConnector1">
            <a:avLst/>
          </a:prstGeom>
          <a:noFill/>
          <a:ln w="12700" cap="flat" cmpd="sng">
            <a:solidFill>
              <a:schemeClr val="dk1"/>
            </a:solidFill>
            <a:prstDash val="solid"/>
            <a:round/>
            <a:headEnd type="none" w="sm" len="sm"/>
            <a:tailEnd type="none" w="sm" len="sm"/>
          </a:ln>
        </p:spPr>
      </p:cxnSp>
      <p:pic>
        <p:nvPicPr>
          <p:cNvPr id="47" name="Google Shape;47;p7"/>
          <p:cNvPicPr preferRelativeResize="0"/>
          <p:nvPr/>
        </p:nvPicPr>
        <p:blipFill>
          <a:blip r:embed="rId2">
            <a:alphaModFix/>
          </a:blip>
          <a:stretch>
            <a:fillRect/>
          </a:stretch>
        </p:blipFill>
        <p:spPr>
          <a:xfrm>
            <a:off x="458850" y="4854791"/>
            <a:ext cx="507975" cy="192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Really Blank">
  <p:cSld name="Title and Content_1_1_1">
    <p:spTree>
      <p:nvGrpSpPr>
        <p:cNvPr id="1" name="Shape 48"/>
        <p:cNvGrpSpPr/>
        <p:nvPr/>
      </p:nvGrpSpPr>
      <p:grpSpPr>
        <a:xfrm>
          <a:off x="0" y="0"/>
          <a:ext cx="0" cy="0"/>
          <a:chOff x="0" y="0"/>
          <a:chExt cx="0" cy="0"/>
        </a:xfrm>
      </p:grpSpPr>
      <p:pic>
        <p:nvPicPr>
          <p:cNvPr id="49" name="Google Shape;49;p8"/>
          <p:cNvPicPr preferRelativeResize="0"/>
          <p:nvPr/>
        </p:nvPicPr>
        <p:blipFill>
          <a:blip r:embed="rId2">
            <a:alphaModFix/>
          </a:blip>
          <a:stretch>
            <a:fillRect/>
          </a:stretch>
        </p:blipFill>
        <p:spPr>
          <a:xfrm>
            <a:off x="458850" y="4854791"/>
            <a:ext cx="507975" cy="192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gradFill>
          <a:gsLst>
            <a:gs pos="0">
              <a:schemeClr val="lt2"/>
            </a:gs>
            <a:gs pos="100000">
              <a:schemeClr val="dk2"/>
            </a:gs>
          </a:gsLst>
          <a:lin ang="2700000" scaled="0"/>
        </a:gradFill>
        <a:effectLst/>
      </p:bgPr>
    </p:bg>
    <p:spTree>
      <p:nvGrpSpPr>
        <p:cNvPr id="1" name="Shape 50"/>
        <p:cNvGrpSpPr/>
        <p:nvPr/>
      </p:nvGrpSpPr>
      <p:grpSpPr>
        <a:xfrm>
          <a:off x="0" y="0"/>
          <a:ext cx="0" cy="0"/>
          <a:chOff x="0" y="0"/>
          <a:chExt cx="0" cy="0"/>
        </a:xfrm>
      </p:grpSpPr>
      <p:sp>
        <p:nvSpPr>
          <p:cNvPr id="51" name="Google Shape;51;p9"/>
          <p:cNvSpPr txBox="1">
            <a:spLocks noGrp="1"/>
          </p:cNvSpPr>
          <p:nvPr>
            <p:ph type="subTitle" idx="1"/>
          </p:nvPr>
        </p:nvSpPr>
        <p:spPr>
          <a:xfrm>
            <a:off x="322530" y="1744950"/>
            <a:ext cx="7449900" cy="384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None/>
              <a:defRPr sz="2400" b="1">
                <a:solidFill>
                  <a:srgbClr val="FFFFFF"/>
                </a:solidFill>
              </a:defRPr>
            </a:lvl1pPr>
            <a:lvl2pPr marL="457200" marR="0" lvl="1" indent="0" algn="ctr" rtl="0">
              <a:spcBef>
                <a:spcPts val="1200"/>
              </a:spcBef>
              <a:spcAft>
                <a:spcPts val="0"/>
              </a:spcAft>
              <a:buClr>
                <a:srgbClr val="FFFFFF"/>
              </a:buClr>
              <a:buSzPts val="2400"/>
              <a:buNone/>
              <a:defRPr sz="2400" b="1">
                <a:solidFill>
                  <a:srgbClr val="FFFFFF"/>
                </a:solidFill>
              </a:defRPr>
            </a:lvl2pPr>
            <a:lvl3pPr marL="914400" marR="0" lvl="2" indent="0" algn="ctr" rtl="0">
              <a:spcBef>
                <a:spcPts val="600"/>
              </a:spcBef>
              <a:spcAft>
                <a:spcPts val="0"/>
              </a:spcAft>
              <a:buClr>
                <a:srgbClr val="FFFFFF"/>
              </a:buClr>
              <a:buSzPts val="2400"/>
              <a:buNone/>
              <a:defRPr sz="2400" b="1">
                <a:solidFill>
                  <a:srgbClr val="FFFFFF"/>
                </a:solidFill>
              </a:defRPr>
            </a:lvl3pPr>
            <a:lvl4pPr marL="1371600" marR="0" lvl="3" indent="0" algn="ctr" rtl="0">
              <a:spcBef>
                <a:spcPts val="600"/>
              </a:spcBef>
              <a:spcAft>
                <a:spcPts val="0"/>
              </a:spcAft>
              <a:buClr>
                <a:srgbClr val="FFFFFF"/>
              </a:buClr>
              <a:buSzPts val="2400"/>
              <a:buNone/>
              <a:defRPr sz="2400" b="1">
                <a:solidFill>
                  <a:srgbClr val="FFFFFF"/>
                </a:solidFill>
              </a:defRPr>
            </a:lvl4pPr>
            <a:lvl5pPr marL="1828800" marR="0" lvl="4" indent="0" algn="ctr" rtl="0">
              <a:spcBef>
                <a:spcPts val="600"/>
              </a:spcBef>
              <a:spcAft>
                <a:spcPts val="0"/>
              </a:spcAft>
              <a:buClr>
                <a:srgbClr val="FFFFFF"/>
              </a:buClr>
              <a:buSzPts val="2400"/>
              <a:buNone/>
              <a:defRPr sz="2400" b="1">
                <a:solidFill>
                  <a:srgbClr val="FFFFFF"/>
                </a:solidFill>
              </a:defRPr>
            </a:lvl5pPr>
            <a:lvl6pPr marL="2286000" marR="0" lvl="5" indent="0" algn="ctr" rtl="0">
              <a:spcBef>
                <a:spcPts val="400"/>
              </a:spcBef>
              <a:spcAft>
                <a:spcPts val="0"/>
              </a:spcAft>
              <a:buClr>
                <a:srgbClr val="FFFFFF"/>
              </a:buClr>
              <a:buSzPts val="2400"/>
              <a:buNone/>
              <a:defRPr sz="2400" b="1">
                <a:solidFill>
                  <a:srgbClr val="FFFFFF"/>
                </a:solidFill>
              </a:defRPr>
            </a:lvl6pPr>
            <a:lvl7pPr marL="2743200" marR="0" lvl="6" indent="0" algn="ctr" rtl="0">
              <a:spcBef>
                <a:spcPts val="400"/>
              </a:spcBef>
              <a:spcAft>
                <a:spcPts val="0"/>
              </a:spcAft>
              <a:buClr>
                <a:srgbClr val="FFFFFF"/>
              </a:buClr>
              <a:buSzPts val="2400"/>
              <a:buNone/>
              <a:defRPr sz="2400" b="1">
                <a:solidFill>
                  <a:srgbClr val="FFFFFF"/>
                </a:solidFill>
              </a:defRPr>
            </a:lvl7pPr>
            <a:lvl8pPr marL="3200400" marR="0" lvl="7" indent="0" algn="ctr" rtl="0">
              <a:spcBef>
                <a:spcPts val="400"/>
              </a:spcBef>
              <a:spcAft>
                <a:spcPts val="0"/>
              </a:spcAft>
              <a:buClr>
                <a:srgbClr val="FFFFFF"/>
              </a:buClr>
              <a:buSzPts val="2400"/>
              <a:buNone/>
              <a:defRPr sz="2400" b="1">
                <a:solidFill>
                  <a:srgbClr val="FFFFFF"/>
                </a:solidFill>
              </a:defRPr>
            </a:lvl8pPr>
            <a:lvl9pPr marL="3657600" marR="0" lvl="8" indent="0" algn="ctr" rtl="0">
              <a:spcBef>
                <a:spcPts val="400"/>
              </a:spcBef>
              <a:spcAft>
                <a:spcPts val="0"/>
              </a:spcAft>
              <a:buClr>
                <a:srgbClr val="FFFFFF"/>
              </a:buClr>
              <a:buSzPts val="2400"/>
              <a:buNone/>
              <a:defRPr sz="2400" b="1">
                <a:solidFill>
                  <a:srgbClr val="FFFFFF"/>
                </a:solidFill>
              </a:defRPr>
            </a:lvl9pPr>
          </a:lstStyle>
          <a:p>
            <a:endParaRPr/>
          </a:p>
        </p:txBody>
      </p:sp>
      <p:cxnSp>
        <p:nvCxnSpPr>
          <p:cNvPr id="52" name="Google Shape;52;p9"/>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53" name="Google Shape;53;p9"/>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
        <p:nvSpPr>
          <p:cNvPr id="54" name="Google Shape;54;p9"/>
          <p:cNvSpPr txBox="1">
            <a:spLocks noGrp="1"/>
          </p:cNvSpPr>
          <p:nvPr>
            <p:ph type="body" idx="2"/>
          </p:nvPr>
        </p:nvSpPr>
        <p:spPr>
          <a:xfrm>
            <a:off x="2635250" y="4186267"/>
            <a:ext cx="51372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a:solidFill>
                  <a:srgbClr val="FFFFFF"/>
                </a:solidFill>
              </a:defRPr>
            </a:lvl1pPr>
            <a:lvl2pPr marL="914400" lvl="1" indent="-228600" rtl="0">
              <a:spcBef>
                <a:spcPts val="1200"/>
              </a:spcBef>
              <a:spcAft>
                <a:spcPts val="0"/>
              </a:spcAft>
              <a:buClr>
                <a:srgbClr val="FFFFFF"/>
              </a:buClr>
              <a:buSzPts val="1400"/>
              <a:buFont typeface="Helvetica Neue"/>
              <a:buNone/>
              <a:defRPr sz="1400">
                <a:solidFill>
                  <a:srgbClr val="FFFFFF"/>
                </a:solidFill>
              </a:defRPr>
            </a:lvl2pPr>
            <a:lvl3pPr marL="1371600" lvl="2" indent="-228600" rtl="0">
              <a:spcBef>
                <a:spcPts val="0"/>
              </a:spcBef>
              <a:spcAft>
                <a:spcPts val="0"/>
              </a:spcAft>
              <a:buClr>
                <a:srgbClr val="FFFFFF"/>
              </a:buClr>
              <a:buSzPts val="1400"/>
              <a:buFont typeface="Helvetica Neue"/>
              <a:buNone/>
              <a:defRPr sz="1400">
                <a:solidFill>
                  <a:srgbClr val="FFFFFF"/>
                </a:solidFill>
              </a:defRPr>
            </a:lvl3pPr>
            <a:lvl4pPr marL="1828800" lvl="3" indent="-228600" rtl="0">
              <a:spcBef>
                <a:spcPts val="0"/>
              </a:spcBef>
              <a:spcAft>
                <a:spcPts val="0"/>
              </a:spcAft>
              <a:buClr>
                <a:srgbClr val="FFFFFF"/>
              </a:buClr>
              <a:buSzPts val="1400"/>
              <a:buFont typeface="Helvetica Neue"/>
              <a:buNone/>
              <a:defRPr>
                <a:solidFill>
                  <a:srgbClr val="FFFFFF"/>
                </a:solidFill>
              </a:defRPr>
            </a:lvl4pPr>
            <a:lvl5pPr marL="2286000" lvl="4" indent="-228600" rtl="0">
              <a:spcBef>
                <a:spcPts val="0"/>
              </a:spcBef>
              <a:spcAft>
                <a:spcPts val="0"/>
              </a:spcAft>
              <a:buClr>
                <a:srgbClr val="FFFFFF"/>
              </a:buClr>
              <a:buSzPts val="1400"/>
              <a:buFont typeface="Helvetica Neue"/>
              <a:buNone/>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55" name="Google Shape;55;p9"/>
          <p:cNvSpPr txBox="1">
            <a:spLocks noGrp="1"/>
          </p:cNvSpPr>
          <p:nvPr>
            <p:ph type="title"/>
          </p:nvPr>
        </p:nvSpPr>
        <p:spPr>
          <a:xfrm>
            <a:off x="320850" y="2115658"/>
            <a:ext cx="7453200" cy="207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200"/>
              <a:buNone/>
              <a:defRPr sz="7200" b="0">
                <a:solidFill>
                  <a:srgbClr val="FFFFFF"/>
                </a:solidFill>
              </a:defRPr>
            </a:lvl1pPr>
            <a:lvl2pPr lvl="1" rtl="0">
              <a:spcBef>
                <a:spcPts val="0"/>
              </a:spcBef>
              <a:spcAft>
                <a:spcPts val="0"/>
              </a:spcAft>
              <a:buClr>
                <a:srgbClr val="FFFFFF"/>
              </a:buClr>
              <a:buSzPts val="7200"/>
              <a:buChar char="○"/>
              <a:defRPr sz="7200" b="0">
                <a:solidFill>
                  <a:srgbClr val="FFFFFF"/>
                </a:solidFill>
              </a:defRPr>
            </a:lvl2pPr>
            <a:lvl3pPr lvl="2" rtl="0">
              <a:spcBef>
                <a:spcPts val="0"/>
              </a:spcBef>
              <a:spcAft>
                <a:spcPts val="0"/>
              </a:spcAft>
              <a:buClr>
                <a:srgbClr val="FFFFFF"/>
              </a:buClr>
              <a:buSzPts val="7200"/>
              <a:buChar char="■"/>
              <a:defRPr sz="7200" b="0">
                <a:solidFill>
                  <a:srgbClr val="FFFFFF"/>
                </a:solidFill>
              </a:defRPr>
            </a:lvl3pPr>
            <a:lvl4pPr lvl="3" rtl="0">
              <a:spcBef>
                <a:spcPts val="0"/>
              </a:spcBef>
              <a:spcAft>
                <a:spcPts val="0"/>
              </a:spcAft>
              <a:buClr>
                <a:srgbClr val="FFFFFF"/>
              </a:buClr>
              <a:buSzPts val="7200"/>
              <a:buChar char="●"/>
              <a:defRPr sz="7200" b="0">
                <a:solidFill>
                  <a:srgbClr val="FFFFFF"/>
                </a:solidFill>
              </a:defRPr>
            </a:lvl4pPr>
            <a:lvl5pPr lvl="4" rtl="0">
              <a:spcBef>
                <a:spcPts val="0"/>
              </a:spcBef>
              <a:spcAft>
                <a:spcPts val="0"/>
              </a:spcAft>
              <a:buClr>
                <a:srgbClr val="FFFFFF"/>
              </a:buClr>
              <a:buSzPts val="7200"/>
              <a:buChar char="○"/>
              <a:defRPr sz="7200" b="0">
                <a:solidFill>
                  <a:srgbClr val="FFFFFF"/>
                </a:solidFill>
              </a:defRPr>
            </a:lvl5pPr>
            <a:lvl6pPr lvl="5" rtl="0">
              <a:spcBef>
                <a:spcPts val="0"/>
              </a:spcBef>
              <a:spcAft>
                <a:spcPts val="0"/>
              </a:spcAft>
              <a:buClr>
                <a:srgbClr val="FFFFFF"/>
              </a:buClr>
              <a:buSzPts val="7200"/>
              <a:buChar char="■"/>
              <a:defRPr sz="7200" b="0">
                <a:solidFill>
                  <a:srgbClr val="FFFFFF"/>
                </a:solidFill>
              </a:defRPr>
            </a:lvl6pPr>
            <a:lvl7pPr lvl="6" rtl="0">
              <a:spcBef>
                <a:spcPts val="0"/>
              </a:spcBef>
              <a:spcAft>
                <a:spcPts val="0"/>
              </a:spcAft>
              <a:buClr>
                <a:srgbClr val="FFFFFF"/>
              </a:buClr>
              <a:buSzPts val="7200"/>
              <a:buChar char="●"/>
              <a:defRPr sz="7200" b="0">
                <a:solidFill>
                  <a:srgbClr val="FFFFFF"/>
                </a:solidFill>
              </a:defRPr>
            </a:lvl7pPr>
            <a:lvl8pPr lvl="7" rtl="0">
              <a:spcBef>
                <a:spcPts val="0"/>
              </a:spcBef>
              <a:spcAft>
                <a:spcPts val="0"/>
              </a:spcAft>
              <a:buClr>
                <a:srgbClr val="FFFFFF"/>
              </a:buClr>
              <a:buSzPts val="7200"/>
              <a:buChar char="○"/>
              <a:defRPr sz="7200" b="0">
                <a:solidFill>
                  <a:srgbClr val="FFFFFF"/>
                </a:solidFill>
              </a:defRPr>
            </a:lvl8pPr>
            <a:lvl9pPr lvl="8" rtl="0">
              <a:spcBef>
                <a:spcPts val="0"/>
              </a:spcBef>
              <a:spcAft>
                <a:spcPts val="0"/>
              </a:spcAft>
              <a:buClr>
                <a:srgbClr val="FFFFFF"/>
              </a:buClr>
              <a:buSzPts val="7200"/>
              <a:buChar char="■"/>
              <a:defRPr sz="7200" b="0">
                <a:solidFill>
                  <a:srgbClr val="FFFFFF"/>
                </a:solidFill>
              </a:defRPr>
            </a:lvl9pPr>
          </a:lstStyle>
          <a:p>
            <a:endParaRPr/>
          </a:p>
        </p:txBody>
      </p:sp>
      <p:sp>
        <p:nvSpPr>
          <p:cNvPr id="56" name="Google Shape;56;p9"/>
          <p:cNvSpPr txBox="1">
            <a:spLocks noGrp="1"/>
          </p:cNvSpPr>
          <p:nvPr>
            <p:ph type="body" idx="3"/>
          </p:nvPr>
        </p:nvSpPr>
        <p:spPr>
          <a:xfrm>
            <a:off x="320850" y="4186275"/>
            <a:ext cx="21729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b="1">
                <a:solidFill>
                  <a:srgbClr val="FFFFFF"/>
                </a:solidFill>
              </a:defRPr>
            </a:lvl1pPr>
            <a:lvl2pPr marL="914400" lvl="1" indent="-228600" rtl="0">
              <a:spcBef>
                <a:spcPts val="1200"/>
              </a:spcBef>
              <a:spcAft>
                <a:spcPts val="0"/>
              </a:spcAft>
              <a:buClr>
                <a:srgbClr val="FFFFFF"/>
              </a:buClr>
              <a:buSzPts val="1400"/>
              <a:buFont typeface="Helvetica Neue"/>
              <a:buNone/>
              <a:defRPr sz="1400" b="1">
                <a:solidFill>
                  <a:srgbClr val="FFFFFF"/>
                </a:solidFill>
              </a:defRPr>
            </a:lvl2pPr>
            <a:lvl3pPr marL="1371600" lvl="2" indent="-228600" rtl="0">
              <a:spcBef>
                <a:spcPts val="0"/>
              </a:spcBef>
              <a:spcAft>
                <a:spcPts val="0"/>
              </a:spcAft>
              <a:buClr>
                <a:srgbClr val="FFFFFF"/>
              </a:buClr>
              <a:buSzPts val="1400"/>
              <a:buFont typeface="Helvetica Neue"/>
              <a:buNone/>
              <a:defRPr sz="1400" b="1">
                <a:solidFill>
                  <a:srgbClr val="FFFFFF"/>
                </a:solidFill>
              </a:defRPr>
            </a:lvl3pPr>
            <a:lvl4pPr marL="1828800" lvl="3" indent="-228600" rtl="0">
              <a:spcBef>
                <a:spcPts val="0"/>
              </a:spcBef>
              <a:spcAft>
                <a:spcPts val="0"/>
              </a:spcAft>
              <a:buClr>
                <a:srgbClr val="FFFFFF"/>
              </a:buClr>
              <a:buSzPts val="1400"/>
              <a:buFont typeface="Helvetica Neue"/>
              <a:buNone/>
              <a:defRPr b="1">
                <a:solidFill>
                  <a:srgbClr val="FFFFFF"/>
                </a:solidFill>
              </a:defRPr>
            </a:lvl4pPr>
            <a:lvl5pPr marL="2286000" lvl="4" indent="-228600" rtl="0">
              <a:spcBef>
                <a:spcPts val="0"/>
              </a:spcBef>
              <a:spcAft>
                <a:spcPts val="0"/>
              </a:spcAft>
              <a:buClr>
                <a:srgbClr val="FFFFFF"/>
              </a:buClr>
              <a:buSzPts val="1400"/>
              <a:buFont typeface="Helvetica Neue"/>
              <a:buNone/>
              <a:defRPr b="1">
                <a:solidFill>
                  <a:srgbClr val="FFFFFF"/>
                </a:solidFill>
              </a:defRPr>
            </a:lvl5pPr>
            <a:lvl6pPr marL="2743200" lvl="5" indent="-317500" rtl="0">
              <a:spcBef>
                <a:spcPts val="0"/>
              </a:spcBef>
              <a:spcAft>
                <a:spcPts val="0"/>
              </a:spcAft>
              <a:buClr>
                <a:srgbClr val="FFFFFF"/>
              </a:buClr>
              <a:buSzPts val="1400"/>
              <a:buChar char="•"/>
              <a:defRPr b="1">
                <a:solidFill>
                  <a:srgbClr val="FFFFFF"/>
                </a:solidFill>
              </a:defRPr>
            </a:lvl6pPr>
            <a:lvl7pPr marL="3200400" lvl="6" indent="-317500" rtl="0">
              <a:spcBef>
                <a:spcPts val="0"/>
              </a:spcBef>
              <a:spcAft>
                <a:spcPts val="0"/>
              </a:spcAft>
              <a:buClr>
                <a:srgbClr val="FFFFFF"/>
              </a:buClr>
              <a:buSzPts val="1400"/>
              <a:buChar char="•"/>
              <a:defRPr b="1">
                <a:solidFill>
                  <a:srgbClr val="FFFFFF"/>
                </a:solidFill>
              </a:defRPr>
            </a:lvl7pPr>
            <a:lvl8pPr marL="3657600" lvl="7" indent="-317500" rtl="0">
              <a:spcBef>
                <a:spcPts val="0"/>
              </a:spcBef>
              <a:spcAft>
                <a:spcPts val="0"/>
              </a:spcAft>
              <a:buClr>
                <a:srgbClr val="FFFFFF"/>
              </a:buClr>
              <a:buSzPts val="1400"/>
              <a:buChar char="•"/>
              <a:defRPr b="1">
                <a:solidFill>
                  <a:srgbClr val="FFFFFF"/>
                </a:solidFill>
              </a:defRPr>
            </a:lvl8pPr>
            <a:lvl9pPr marL="4114800" lvl="8" indent="-317500" rtl="0">
              <a:spcBef>
                <a:spcPts val="0"/>
              </a:spcBef>
              <a:spcAft>
                <a:spcPts val="0"/>
              </a:spcAft>
              <a:buClr>
                <a:srgbClr val="FFFFFF"/>
              </a:buClr>
              <a:buSzPts val="1400"/>
              <a:buChar char="•"/>
              <a:defRPr b="1">
                <a:solidFill>
                  <a:srgbClr val="FFFFFF"/>
                </a:solidFill>
              </a:defRPr>
            </a:lvl9pPr>
          </a:lstStyle>
          <a:p>
            <a:endParaRPr/>
          </a:p>
        </p:txBody>
      </p:sp>
      <p:pic>
        <p:nvPicPr>
          <p:cNvPr id="57" name="Google Shape;57;p9"/>
          <p:cNvPicPr preferRelativeResize="0"/>
          <p:nvPr/>
        </p:nvPicPr>
        <p:blipFill>
          <a:blip r:embed="rId2">
            <a:alphaModFix/>
          </a:blip>
          <a:stretch>
            <a:fillRect/>
          </a:stretch>
        </p:blipFill>
        <p:spPr>
          <a:xfrm>
            <a:off x="8001000" y="1114504"/>
            <a:ext cx="659700" cy="250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bg>
      <p:bgPr>
        <a:gradFill>
          <a:gsLst>
            <a:gs pos="0">
              <a:schemeClr val="accent6"/>
            </a:gs>
            <a:gs pos="80000">
              <a:schemeClr val="accent1"/>
            </a:gs>
            <a:gs pos="100000">
              <a:schemeClr val="accent1"/>
            </a:gs>
          </a:gsLst>
          <a:lin ang="2700000" scaled="0"/>
        </a:gradFill>
        <a:effectLst/>
      </p:bgPr>
    </p:bg>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a:off x="322530" y="1744950"/>
            <a:ext cx="7449900" cy="3849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400"/>
              <a:buNone/>
              <a:defRPr sz="2400" b="1">
                <a:solidFill>
                  <a:srgbClr val="FFFFFF"/>
                </a:solidFill>
              </a:defRPr>
            </a:lvl1pPr>
            <a:lvl2pPr marL="457200" marR="0" lvl="1" indent="0" algn="ctr" rtl="0">
              <a:spcBef>
                <a:spcPts val="1200"/>
              </a:spcBef>
              <a:spcAft>
                <a:spcPts val="0"/>
              </a:spcAft>
              <a:buClr>
                <a:srgbClr val="FFFFFF"/>
              </a:buClr>
              <a:buSzPts val="2400"/>
              <a:buNone/>
              <a:defRPr sz="2400" b="1">
                <a:solidFill>
                  <a:srgbClr val="FFFFFF"/>
                </a:solidFill>
              </a:defRPr>
            </a:lvl2pPr>
            <a:lvl3pPr marL="914400" marR="0" lvl="2" indent="0" algn="ctr" rtl="0">
              <a:spcBef>
                <a:spcPts val="600"/>
              </a:spcBef>
              <a:spcAft>
                <a:spcPts val="0"/>
              </a:spcAft>
              <a:buClr>
                <a:srgbClr val="FFFFFF"/>
              </a:buClr>
              <a:buSzPts val="2400"/>
              <a:buNone/>
              <a:defRPr sz="2400" b="1">
                <a:solidFill>
                  <a:srgbClr val="FFFFFF"/>
                </a:solidFill>
              </a:defRPr>
            </a:lvl3pPr>
            <a:lvl4pPr marL="1371600" marR="0" lvl="3" indent="0" algn="ctr" rtl="0">
              <a:spcBef>
                <a:spcPts val="600"/>
              </a:spcBef>
              <a:spcAft>
                <a:spcPts val="0"/>
              </a:spcAft>
              <a:buClr>
                <a:srgbClr val="FFFFFF"/>
              </a:buClr>
              <a:buSzPts val="2400"/>
              <a:buNone/>
              <a:defRPr sz="2400" b="1">
                <a:solidFill>
                  <a:srgbClr val="FFFFFF"/>
                </a:solidFill>
              </a:defRPr>
            </a:lvl4pPr>
            <a:lvl5pPr marL="1828800" marR="0" lvl="4" indent="0" algn="ctr" rtl="0">
              <a:spcBef>
                <a:spcPts val="600"/>
              </a:spcBef>
              <a:spcAft>
                <a:spcPts val="0"/>
              </a:spcAft>
              <a:buClr>
                <a:srgbClr val="FFFFFF"/>
              </a:buClr>
              <a:buSzPts val="2400"/>
              <a:buNone/>
              <a:defRPr sz="2400" b="1">
                <a:solidFill>
                  <a:srgbClr val="FFFFFF"/>
                </a:solidFill>
              </a:defRPr>
            </a:lvl5pPr>
            <a:lvl6pPr marL="2286000" marR="0" lvl="5" indent="0" algn="ctr" rtl="0">
              <a:spcBef>
                <a:spcPts val="400"/>
              </a:spcBef>
              <a:spcAft>
                <a:spcPts val="0"/>
              </a:spcAft>
              <a:buClr>
                <a:srgbClr val="FFFFFF"/>
              </a:buClr>
              <a:buSzPts val="2400"/>
              <a:buNone/>
              <a:defRPr sz="2400" b="1">
                <a:solidFill>
                  <a:srgbClr val="FFFFFF"/>
                </a:solidFill>
              </a:defRPr>
            </a:lvl6pPr>
            <a:lvl7pPr marL="2743200" marR="0" lvl="6" indent="0" algn="ctr" rtl="0">
              <a:spcBef>
                <a:spcPts val="400"/>
              </a:spcBef>
              <a:spcAft>
                <a:spcPts val="0"/>
              </a:spcAft>
              <a:buClr>
                <a:srgbClr val="FFFFFF"/>
              </a:buClr>
              <a:buSzPts val="2400"/>
              <a:buNone/>
              <a:defRPr sz="2400" b="1">
                <a:solidFill>
                  <a:srgbClr val="FFFFFF"/>
                </a:solidFill>
              </a:defRPr>
            </a:lvl7pPr>
            <a:lvl8pPr marL="3200400" marR="0" lvl="7" indent="0" algn="ctr" rtl="0">
              <a:spcBef>
                <a:spcPts val="400"/>
              </a:spcBef>
              <a:spcAft>
                <a:spcPts val="0"/>
              </a:spcAft>
              <a:buClr>
                <a:srgbClr val="FFFFFF"/>
              </a:buClr>
              <a:buSzPts val="2400"/>
              <a:buNone/>
              <a:defRPr sz="2400" b="1">
                <a:solidFill>
                  <a:srgbClr val="FFFFFF"/>
                </a:solidFill>
              </a:defRPr>
            </a:lvl8pPr>
            <a:lvl9pPr marL="3657600" marR="0" lvl="8" indent="0" algn="ctr" rtl="0">
              <a:spcBef>
                <a:spcPts val="400"/>
              </a:spcBef>
              <a:spcAft>
                <a:spcPts val="0"/>
              </a:spcAft>
              <a:buClr>
                <a:srgbClr val="FFFFFF"/>
              </a:buClr>
              <a:buSzPts val="2400"/>
              <a:buNone/>
              <a:defRPr sz="2400" b="1">
                <a:solidFill>
                  <a:srgbClr val="FFFFFF"/>
                </a:solidFill>
              </a:defRPr>
            </a:lvl9pPr>
          </a:lstStyle>
          <a:p>
            <a:endParaRPr/>
          </a:p>
        </p:txBody>
      </p:sp>
      <p:cxnSp>
        <p:nvCxnSpPr>
          <p:cNvPr id="60" name="Google Shape;60;p10"/>
          <p:cNvCxnSpPr/>
          <p:nvPr/>
        </p:nvCxnSpPr>
        <p:spPr>
          <a:xfrm>
            <a:off x="457200" y="627459"/>
            <a:ext cx="457200" cy="0"/>
          </a:xfrm>
          <a:prstGeom prst="straightConnector1">
            <a:avLst/>
          </a:prstGeom>
          <a:noFill/>
          <a:ln w="76200" cap="flat" cmpd="sng">
            <a:solidFill>
              <a:schemeClr val="lt1"/>
            </a:solidFill>
            <a:prstDash val="solid"/>
            <a:round/>
            <a:headEnd type="none" w="sm" len="sm"/>
            <a:tailEnd type="none" w="sm" len="sm"/>
          </a:ln>
        </p:spPr>
      </p:cxnSp>
      <p:cxnSp>
        <p:nvCxnSpPr>
          <p:cNvPr id="61" name="Google Shape;61;p10"/>
          <p:cNvCxnSpPr/>
          <p:nvPr/>
        </p:nvCxnSpPr>
        <p:spPr>
          <a:xfrm>
            <a:off x="457200" y="266700"/>
            <a:ext cx="457200" cy="0"/>
          </a:xfrm>
          <a:prstGeom prst="straightConnector1">
            <a:avLst/>
          </a:prstGeom>
          <a:noFill/>
          <a:ln w="12700" cap="flat" cmpd="sng">
            <a:solidFill>
              <a:schemeClr val="lt1"/>
            </a:solidFill>
            <a:prstDash val="solid"/>
            <a:round/>
            <a:headEnd type="none" w="sm" len="sm"/>
            <a:tailEnd type="none" w="sm" len="sm"/>
          </a:ln>
        </p:spPr>
      </p:cxnSp>
      <p:sp>
        <p:nvSpPr>
          <p:cNvPr id="62" name="Google Shape;62;p10"/>
          <p:cNvSpPr txBox="1">
            <a:spLocks noGrp="1"/>
          </p:cNvSpPr>
          <p:nvPr>
            <p:ph type="body" idx="2"/>
          </p:nvPr>
        </p:nvSpPr>
        <p:spPr>
          <a:xfrm>
            <a:off x="2635250" y="4186267"/>
            <a:ext cx="51372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a:solidFill>
                  <a:srgbClr val="FFFFFF"/>
                </a:solidFill>
              </a:defRPr>
            </a:lvl1pPr>
            <a:lvl2pPr marL="914400" lvl="1" indent="-228600" rtl="0">
              <a:spcBef>
                <a:spcPts val="1200"/>
              </a:spcBef>
              <a:spcAft>
                <a:spcPts val="0"/>
              </a:spcAft>
              <a:buClr>
                <a:srgbClr val="FFFFFF"/>
              </a:buClr>
              <a:buSzPts val="1400"/>
              <a:buFont typeface="Helvetica Neue"/>
              <a:buNone/>
              <a:defRPr sz="1400">
                <a:solidFill>
                  <a:srgbClr val="FFFFFF"/>
                </a:solidFill>
              </a:defRPr>
            </a:lvl2pPr>
            <a:lvl3pPr marL="1371600" lvl="2" indent="-228600" rtl="0">
              <a:spcBef>
                <a:spcPts val="0"/>
              </a:spcBef>
              <a:spcAft>
                <a:spcPts val="0"/>
              </a:spcAft>
              <a:buClr>
                <a:srgbClr val="FFFFFF"/>
              </a:buClr>
              <a:buSzPts val="1400"/>
              <a:buFont typeface="Helvetica Neue"/>
              <a:buNone/>
              <a:defRPr sz="1400">
                <a:solidFill>
                  <a:srgbClr val="FFFFFF"/>
                </a:solidFill>
              </a:defRPr>
            </a:lvl3pPr>
            <a:lvl4pPr marL="1828800" lvl="3" indent="-228600" rtl="0">
              <a:spcBef>
                <a:spcPts val="0"/>
              </a:spcBef>
              <a:spcAft>
                <a:spcPts val="0"/>
              </a:spcAft>
              <a:buClr>
                <a:srgbClr val="FFFFFF"/>
              </a:buClr>
              <a:buSzPts val="1400"/>
              <a:buFont typeface="Helvetica Neue"/>
              <a:buNone/>
              <a:defRPr>
                <a:solidFill>
                  <a:srgbClr val="FFFFFF"/>
                </a:solidFill>
              </a:defRPr>
            </a:lvl4pPr>
            <a:lvl5pPr marL="2286000" lvl="4" indent="-228600" rtl="0">
              <a:spcBef>
                <a:spcPts val="0"/>
              </a:spcBef>
              <a:spcAft>
                <a:spcPts val="0"/>
              </a:spcAft>
              <a:buClr>
                <a:srgbClr val="FFFFFF"/>
              </a:buClr>
              <a:buSzPts val="1400"/>
              <a:buFont typeface="Helvetica Neue"/>
              <a:buNone/>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63" name="Google Shape;63;p10"/>
          <p:cNvSpPr txBox="1">
            <a:spLocks noGrp="1"/>
          </p:cNvSpPr>
          <p:nvPr>
            <p:ph type="title"/>
          </p:nvPr>
        </p:nvSpPr>
        <p:spPr>
          <a:xfrm>
            <a:off x="320850" y="2115658"/>
            <a:ext cx="7453200" cy="207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FFFFF"/>
              </a:buClr>
              <a:buSzPts val="7200"/>
              <a:buNone/>
              <a:defRPr sz="7200" b="0">
                <a:solidFill>
                  <a:srgbClr val="FFFFFF"/>
                </a:solidFill>
              </a:defRPr>
            </a:lvl1pPr>
            <a:lvl2pPr lvl="1" rtl="0">
              <a:spcBef>
                <a:spcPts val="0"/>
              </a:spcBef>
              <a:spcAft>
                <a:spcPts val="0"/>
              </a:spcAft>
              <a:buClr>
                <a:srgbClr val="FFFFFF"/>
              </a:buClr>
              <a:buSzPts val="7200"/>
              <a:buChar char="○"/>
              <a:defRPr sz="7200" b="0">
                <a:solidFill>
                  <a:srgbClr val="FFFFFF"/>
                </a:solidFill>
              </a:defRPr>
            </a:lvl2pPr>
            <a:lvl3pPr lvl="2" rtl="0">
              <a:spcBef>
                <a:spcPts val="0"/>
              </a:spcBef>
              <a:spcAft>
                <a:spcPts val="0"/>
              </a:spcAft>
              <a:buClr>
                <a:srgbClr val="FFFFFF"/>
              </a:buClr>
              <a:buSzPts val="7200"/>
              <a:buChar char="■"/>
              <a:defRPr sz="7200" b="0">
                <a:solidFill>
                  <a:srgbClr val="FFFFFF"/>
                </a:solidFill>
              </a:defRPr>
            </a:lvl3pPr>
            <a:lvl4pPr lvl="3" rtl="0">
              <a:spcBef>
                <a:spcPts val="0"/>
              </a:spcBef>
              <a:spcAft>
                <a:spcPts val="0"/>
              </a:spcAft>
              <a:buClr>
                <a:srgbClr val="FFFFFF"/>
              </a:buClr>
              <a:buSzPts val="7200"/>
              <a:buChar char="●"/>
              <a:defRPr sz="7200" b="0">
                <a:solidFill>
                  <a:srgbClr val="FFFFFF"/>
                </a:solidFill>
              </a:defRPr>
            </a:lvl4pPr>
            <a:lvl5pPr lvl="4" rtl="0">
              <a:spcBef>
                <a:spcPts val="0"/>
              </a:spcBef>
              <a:spcAft>
                <a:spcPts val="0"/>
              </a:spcAft>
              <a:buClr>
                <a:srgbClr val="FFFFFF"/>
              </a:buClr>
              <a:buSzPts val="7200"/>
              <a:buChar char="○"/>
              <a:defRPr sz="7200" b="0">
                <a:solidFill>
                  <a:srgbClr val="FFFFFF"/>
                </a:solidFill>
              </a:defRPr>
            </a:lvl5pPr>
            <a:lvl6pPr lvl="5" rtl="0">
              <a:spcBef>
                <a:spcPts val="0"/>
              </a:spcBef>
              <a:spcAft>
                <a:spcPts val="0"/>
              </a:spcAft>
              <a:buClr>
                <a:srgbClr val="FFFFFF"/>
              </a:buClr>
              <a:buSzPts val="7200"/>
              <a:buChar char="■"/>
              <a:defRPr sz="7200" b="0">
                <a:solidFill>
                  <a:srgbClr val="FFFFFF"/>
                </a:solidFill>
              </a:defRPr>
            </a:lvl6pPr>
            <a:lvl7pPr lvl="6" rtl="0">
              <a:spcBef>
                <a:spcPts val="0"/>
              </a:spcBef>
              <a:spcAft>
                <a:spcPts val="0"/>
              </a:spcAft>
              <a:buClr>
                <a:srgbClr val="FFFFFF"/>
              </a:buClr>
              <a:buSzPts val="7200"/>
              <a:buChar char="●"/>
              <a:defRPr sz="7200" b="0">
                <a:solidFill>
                  <a:srgbClr val="FFFFFF"/>
                </a:solidFill>
              </a:defRPr>
            </a:lvl7pPr>
            <a:lvl8pPr lvl="7" rtl="0">
              <a:spcBef>
                <a:spcPts val="0"/>
              </a:spcBef>
              <a:spcAft>
                <a:spcPts val="0"/>
              </a:spcAft>
              <a:buClr>
                <a:srgbClr val="FFFFFF"/>
              </a:buClr>
              <a:buSzPts val="7200"/>
              <a:buChar char="○"/>
              <a:defRPr sz="7200" b="0">
                <a:solidFill>
                  <a:srgbClr val="FFFFFF"/>
                </a:solidFill>
              </a:defRPr>
            </a:lvl8pPr>
            <a:lvl9pPr lvl="8" rtl="0">
              <a:spcBef>
                <a:spcPts val="0"/>
              </a:spcBef>
              <a:spcAft>
                <a:spcPts val="0"/>
              </a:spcAft>
              <a:buClr>
                <a:srgbClr val="FFFFFF"/>
              </a:buClr>
              <a:buSzPts val="7200"/>
              <a:buChar char="■"/>
              <a:defRPr sz="7200" b="0">
                <a:solidFill>
                  <a:srgbClr val="FFFFFF"/>
                </a:solidFill>
              </a:defRPr>
            </a:lvl9pPr>
          </a:lstStyle>
          <a:p>
            <a:endParaRPr/>
          </a:p>
        </p:txBody>
      </p:sp>
      <p:sp>
        <p:nvSpPr>
          <p:cNvPr id="64" name="Google Shape;64;p10"/>
          <p:cNvSpPr txBox="1">
            <a:spLocks noGrp="1"/>
          </p:cNvSpPr>
          <p:nvPr>
            <p:ph type="body" idx="3"/>
          </p:nvPr>
        </p:nvSpPr>
        <p:spPr>
          <a:xfrm>
            <a:off x="320850" y="4186275"/>
            <a:ext cx="2172900" cy="451200"/>
          </a:xfrm>
          <a:prstGeom prst="rect">
            <a:avLst/>
          </a:prstGeom>
          <a:noFill/>
          <a:ln>
            <a:noFill/>
          </a:ln>
        </p:spPr>
        <p:txBody>
          <a:bodyPr spcFirstLastPara="1" wrap="square" lIns="91425" tIns="91425" rIns="91425" bIns="91425" anchor="t" anchorCtr="0">
            <a:noAutofit/>
          </a:bodyPr>
          <a:lstStyle>
            <a:lvl1pPr marL="457200" lvl="0" indent="-228600" rtl="0">
              <a:spcBef>
                <a:spcPts val="0"/>
              </a:spcBef>
              <a:spcAft>
                <a:spcPts val="0"/>
              </a:spcAft>
              <a:buClr>
                <a:srgbClr val="FFFFFF"/>
              </a:buClr>
              <a:buSzPts val="1400"/>
              <a:buFont typeface="Helvetica Neue"/>
              <a:buNone/>
              <a:defRPr sz="1400" b="1">
                <a:solidFill>
                  <a:srgbClr val="FFFFFF"/>
                </a:solidFill>
              </a:defRPr>
            </a:lvl1pPr>
            <a:lvl2pPr marL="914400" lvl="1" indent="-228600" rtl="0">
              <a:spcBef>
                <a:spcPts val="1200"/>
              </a:spcBef>
              <a:spcAft>
                <a:spcPts val="0"/>
              </a:spcAft>
              <a:buClr>
                <a:srgbClr val="FFFFFF"/>
              </a:buClr>
              <a:buSzPts val="1400"/>
              <a:buFont typeface="Helvetica Neue"/>
              <a:buNone/>
              <a:defRPr sz="1400" b="1">
                <a:solidFill>
                  <a:srgbClr val="FFFFFF"/>
                </a:solidFill>
              </a:defRPr>
            </a:lvl2pPr>
            <a:lvl3pPr marL="1371600" lvl="2" indent="-228600" rtl="0">
              <a:spcBef>
                <a:spcPts val="0"/>
              </a:spcBef>
              <a:spcAft>
                <a:spcPts val="0"/>
              </a:spcAft>
              <a:buClr>
                <a:srgbClr val="FFFFFF"/>
              </a:buClr>
              <a:buSzPts val="1400"/>
              <a:buFont typeface="Helvetica Neue"/>
              <a:buNone/>
              <a:defRPr sz="1400" b="1">
                <a:solidFill>
                  <a:srgbClr val="FFFFFF"/>
                </a:solidFill>
              </a:defRPr>
            </a:lvl3pPr>
            <a:lvl4pPr marL="1828800" lvl="3" indent="-228600" rtl="0">
              <a:spcBef>
                <a:spcPts val="0"/>
              </a:spcBef>
              <a:spcAft>
                <a:spcPts val="0"/>
              </a:spcAft>
              <a:buClr>
                <a:srgbClr val="FFFFFF"/>
              </a:buClr>
              <a:buSzPts val="1400"/>
              <a:buFont typeface="Helvetica Neue"/>
              <a:buNone/>
              <a:defRPr b="1">
                <a:solidFill>
                  <a:srgbClr val="FFFFFF"/>
                </a:solidFill>
              </a:defRPr>
            </a:lvl4pPr>
            <a:lvl5pPr marL="2286000" lvl="4" indent="-228600" rtl="0">
              <a:spcBef>
                <a:spcPts val="0"/>
              </a:spcBef>
              <a:spcAft>
                <a:spcPts val="0"/>
              </a:spcAft>
              <a:buClr>
                <a:srgbClr val="FFFFFF"/>
              </a:buClr>
              <a:buSzPts val="1400"/>
              <a:buFont typeface="Helvetica Neue"/>
              <a:buNone/>
              <a:defRPr b="1">
                <a:solidFill>
                  <a:srgbClr val="FFFFFF"/>
                </a:solidFill>
              </a:defRPr>
            </a:lvl5pPr>
            <a:lvl6pPr marL="2743200" lvl="5" indent="-317500" rtl="0">
              <a:spcBef>
                <a:spcPts val="0"/>
              </a:spcBef>
              <a:spcAft>
                <a:spcPts val="0"/>
              </a:spcAft>
              <a:buClr>
                <a:srgbClr val="FFFFFF"/>
              </a:buClr>
              <a:buSzPts val="1400"/>
              <a:buChar char="•"/>
              <a:defRPr b="1">
                <a:solidFill>
                  <a:srgbClr val="FFFFFF"/>
                </a:solidFill>
              </a:defRPr>
            </a:lvl6pPr>
            <a:lvl7pPr marL="3200400" lvl="6" indent="-317500" rtl="0">
              <a:spcBef>
                <a:spcPts val="0"/>
              </a:spcBef>
              <a:spcAft>
                <a:spcPts val="0"/>
              </a:spcAft>
              <a:buClr>
                <a:srgbClr val="FFFFFF"/>
              </a:buClr>
              <a:buSzPts val="1400"/>
              <a:buChar char="•"/>
              <a:defRPr b="1">
                <a:solidFill>
                  <a:srgbClr val="FFFFFF"/>
                </a:solidFill>
              </a:defRPr>
            </a:lvl7pPr>
            <a:lvl8pPr marL="3657600" lvl="7" indent="-317500" rtl="0">
              <a:spcBef>
                <a:spcPts val="0"/>
              </a:spcBef>
              <a:spcAft>
                <a:spcPts val="0"/>
              </a:spcAft>
              <a:buClr>
                <a:srgbClr val="FFFFFF"/>
              </a:buClr>
              <a:buSzPts val="1400"/>
              <a:buChar char="•"/>
              <a:defRPr b="1">
                <a:solidFill>
                  <a:srgbClr val="FFFFFF"/>
                </a:solidFill>
              </a:defRPr>
            </a:lvl8pPr>
            <a:lvl9pPr marL="4114800" lvl="8" indent="-317500" rtl="0">
              <a:spcBef>
                <a:spcPts val="0"/>
              </a:spcBef>
              <a:spcAft>
                <a:spcPts val="0"/>
              </a:spcAft>
              <a:buClr>
                <a:srgbClr val="FFFFFF"/>
              </a:buClr>
              <a:buSzPts val="1400"/>
              <a:buChar char="•"/>
              <a:defRPr b="1">
                <a:solidFill>
                  <a:srgbClr val="FFFFFF"/>
                </a:solidFill>
              </a:defRPr>
            </a:lvl9pPr>
          </a:lstStyle>
          <a:p>
            <a:endParaRPr/>
          </a:p>
        </p:txBody>
      </p:sp>
      <p:pic>
        <p:nvPicPr>
          <p:cNvPr id="65" name="Google Shape;65;p10"/>
          <p:cNvPicPr preferRelativeResize="0"/>
          <p:nvPr/>
        </p:nvPicPr>
        <p:blipFill>
          <a:blip r:embed="rId2">
            <a:alphaModFix/>
          </a:blip>
          <a:stretch>
            <a:fillRect/>
          </a:stretch>
        </p:blipFill>
        <p:spPr>
          <a:xfrm>
            <a:off x="8001000" y="1114504"/>
            <a:ext cx="659700" cy="2501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55225" y="740756"/>
            <a:ext cx="7420200" cy="817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2400"/>
              <a:buFont typeface="Helvetica Neue"/>
              <a:buNone/>
              <a:defRPr sz="2400">
                <a:solidFill>
                  <a:srgbClr val="434343"/>
                </a:solidFill>
                <a:latin typeface="Helvetica Neue"/>
                <a:ea typeface="Helvetica Neue"/>
                <a:cs typeface="Helvetica Neue"/>
                <a:sym typeface="Helvetica Neue"/>
              </a:defRPr>
            </a:lvl1pPr>
            <a:lvl2pPr marL="0" marR="0" lvl="1"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2pPr>
            <a:lvl3pPr marL="0" marR="0" lvl="2"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3pPr>
            <a:lvl4pPr marL="0" marR="0" lvl="3"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4pPr>
            <a:lvl5pPr marL="0" marR="0" lvl="4"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5pPr>
            <a:lvl6pPr marL="0" marR="0" lvl="5"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6pPr>
            <a:lvl7pPr marL="0" marR="0" lvl="6"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7pPr>
            <a:lvl8pPr marL="0" marR="0" lvl="7"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8pPr>
            <a:lvl9pPr marL="0" marR="0" lvl="8" indent="-152400" algn="l" rtl="0">
              <a:spcBef>
                <a:spcPts val="0"/>
              </a:spcBef>
              <a:spcAft>
                <a:spcPts val="0"/>
              </a:spcAft>
              <a:buClr>
                <a:srgbClr val="434343"/>
              </a:buClr>
              <a:buSzPts val="2400"/>
              <a:buFont typeface="Helvetica Neue"/>
              <a:buChar char="■"/>
              <a:defRPr sz="2400">
                <a:solidFill>
                  <a:srgbClr val="434343"/>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55225" y="1574015"/>
            <a:ext cx="6489900" cy="30207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rgbClr val="434343"/>
              </a:buClr>
              <a:buSzPts val="1800"/>
              <a:buFont typeface="Helvetica Neue"/>
              <a:buNone/>
              <a:defRPr sz="1800">
                <a:solidFill>
                  <a:srgbClr val="434343"/>
                </a:solidFill>
                <a:latin typeface="Helvetica Neue"/>
                <a:ea typeface="Helvetica Neue"/>
                <a:cs typeface="Helvetica Neue"/>
                <a:sym typeface="Helvetica Neue"/>
              </a:defRPr>
            </a:lvl1pPr>
            <a:lvl2pPr marL="914400" marR="0" lvl="1" indent="-330200" algn="l" rtl="0">
              <a:spcBef>
                <a:spcPts val="1200"/>
              </a:spcBef>
              <a:spcAft>
                <a:spcPts val="0"/>
              </a:spcAft>
              <a:buClr>
                <a:srgbClr val="434343"/>
              </a:buClr>
              <a:buSzPts val="1600"/>
              <a:buFont typeface="Helvetica Neue"/>
              <a:buChar char="_"/>
              <a:defRPr sz="1600">
                <a:solidFill>
                  <a:srgbClr val="434343"/>
                </a:solidFill>
                <a:latin typeface="Helvetica Neue"/>
                <a:ea typeface="Helvetica Neue"/>
                <a:cs typeface="Helvetica Neue"/>
                <a:sym typeface="Helvetica Neue"/>
              </a:defRPr>
            </a:lvl2pPr>
            <a:lvl3pPr marL="1371600" marR="0" lvl="2" indent="-228600" algn="l" rtl="0">
              <a:spcBef>
                <a:spcPts val="600"/>
              </a:spcBef>
              <a:spcAft>
                <a:spcPts val="0"/>
              </a:spcAft>
              <a:buClr>
                <a:srgbClr val="434343"/>
              </a:buClr>
              <a:buSzPts val="1200"/>
              <a:buFont typeface="Helvetica Neue"/>
              <a:buNone/>
              <a:defRPr sz="1200">
                <a:solidFill>
                  <a:srgbClr val="434343"/>
                </a:solidFill>
                <a:latin typeface="Helvetica Neue"/>
                <a:ea typeface="Helvetica Neue"/>
                <a:cs typeface="Helvetica Neue"/>
                <a:sym typeface="Helvetica Neue"/>
              </a:defRPr>
            </a:lvl3pPr>
            <a:lvl4pPr marL="1828800" marR="0" lvl="3" indent="-228600" algn="l" rtl="0">
              <a:spcBef>
                <a:spcPts val="600"/>
              </a:spcBef>
              <a:spcAft>
                <a:spcPts val="0"/>
              </a:spcAft>
              <a:buClr>
                <a:srgbClr val="434343"/>
              </a:buClr>
              <a:buSzPts val="1400"/>
              <a:buFont typeface="Helvetica Neue"/>
              <a:buNone/>
              <a:defRPr>
                <a:solidFill>
                  <a:srgbClr val="434343"/>
                </a:solidFill>
                <a:latin typeface="Helvetica Neue"/>
                <a:ea typeface="Helvetica Neue"/>
                <a:cs typeface="Helvetica Neue"/>
                <a:sym typeface="Helvetica Neue"/>
              </a:defRPr>
            </a:lvl4pPr>
            <a:lvl5pPr marL="2286000" marR="0" lvl="4" indent="-228600" algn="l" rtl="0">
              <a:spcBef>
                <a:spcPts val="600"/>
              </a:spcBef>
              <a:spcAft>
                <a:spcPts val="0"/>
              </a:spcAft>
              <a:buClr>
                <a:srgbClr val="434343"/>
              </a:buClr>
              <a:buSzPts val="1400"/>
              <a:buFont typeface="Helvetica Neue"/>
              <a:buNone/>
              <a:defRPr>
                <a:solidFill>
                  <a:srgbClr val="434343"/>
                </a:solidFill>
                <a:latin typeface="Helvetica Neue"/>
                <a:ea typeface="Helvetica Neue"/>
                <a:cs typeface="Helvetica Neue"/>
                <a:sym typeface="Helvetica Neue"/>
              </a:defRPr>
            </a:lvl5pPr>
            <a:lvl6pPr marL="2743200" marR="0" lvl="5" indent="-317500" algn="l" rtl="0">
              <a:spcBef>
                <a:spcPts val="400"/>
              </a:spcBef>
              <a:spcAft>
                <a:spcPts val="0"/>
              </a:spcAft>
              <a:buClr>
                <a:srgbClr val="434343"/>
              </a:buClr>
              <a:buSzPts val="1400"/>
              <a:buFont typeface="Helvetica Neue"/>
              <a:buChar char="•"/>
              <a:defRPr>
                <a:solidFill>
                  <a:srgbClr val="434343"/>
                </a:solidFill>
                <a:latin typeface="Helvetica Neue"/>
                <a:ea typeface="Helvetica Neue"/>
                <a:cs typeface="Helvetica Neue"/>
                <a:sym typeface="Helvetica Neue"/>
              </a:defRPr>
            </a:lvl6pPr>
            <a:lvl7pPr marL="3200400" marR="0" lvl="6" indent="-317500" algn="l" rtl="0">
              <a:spcBef>
                <a:spcPts val="400"/>
              </a:spcBef>
              <a:spcAft>
                <a:spcPts val="0"/>
              </a:spcAft>
              <a:buClr>
                <a:srgbClr val="434343"/>
              </a:buClr>
              <a:buSzPts val="1400"/>
              <a:buFont typeface="Helvetica Neue"/>
              <a:buChar char="•"/>
              <a:defRPr>
                <a:solidFill>
                  <a:srgbClr val="434343"/>
                </a:solidFill>
                <a:latin typeface="Helvetica Neue"/>
                <a:ea typeface="Helvetica Neue"/>
                <a:cs typeface="Helvetica Neue"/>
                <a:sym typeface="Helvetica Neue"/>
              </a:defRPr>
            </a:lvl7pPr>
            <a:lvl8pPr marL="3657600" marR="0" lvl="7" indent="-317500" algn="l" rtl="0">
              <a:spcBef>
                <a:spcPts val="400"/>
              </a:spcBef>
              <a:spcAft>
                <a:spcPts val="0"/>
              </a:spcAft>
              <a:buClr>
                <a:srgbClr val="434343"/>
              </a:buClr>
              <a:buSzPts val="1400"/>
              <a:buFont typeface="Helvetica Neue"/>
              <a:buChar char="•"/>
              <a:defRPr>
                <a:solidFill>
                  <a:srgbClr val="434343"/>
                </a:solidFill>
                <a:latin typeface="Helvetica Neue"/>
                <a:ea typeface="Helvetica Neue"/>
                <a:cs typeface="Helvetica Neue"/>
                <a:sym typeface="Helvetica Neue"/>
              </a:defRPr>
            </a:lvl8pPr>
            <a:lvl9pPr marL="4114800" marR="0" lvl="8" indent="-317500" algn="l" rtl="0">
              <a:spcBef>
                <a:spcPts val="400"/>
              </a:spcBef>
              <a:spcAft>
                <a:spcPts val="0"/>
              </a:spcAft>
              <a:buClr>
                <a:srgbClr val="434343"/>
              </a:buClr>
              <a:buSzPts val="1400"/>
              <a:buFont typeface="Helvetica Neue"/>
              <a:buChar char="•"/>
              <a:defRPr>
                <a:solidFill>
                  <a:srgbClr val="434343"/>
                </a:solidFill>
                <a:latin typeface="Helvetica Neue"/>
                <a:ea typeface="Helvetica Neue"/>
                <a:cs typeface="Helvetica Neue"/>
                <a:sym typeface="Helvetica Neue"/>
              </a:defRPr>
            </a:lvl9pPr>
          </a:lstStyle>
          <a:p>
            <a:endParaRPr/>
          </a:p>
        </p:txBody>
      </p:sp>
      <p:sp>
        <p:nvSpPr>
          <p:cNvPr id="8" name="Google Shape;8;p1"/>
          <p:cNvSpPr txBox="1"/>
          <p:nvPr/>
        </p:nvSpPr>
        <p:spPr>
          <a:xfrm>
            <a:off x="7264775" y="4811278"/>
            <a:ext cx="1134300" cy="2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B7B7B7"/>
                </a:solidFill>
                <a:latin typeface="Helvetica Neue"/>
                <a:ea typeface="Helvetica Neue"/>
                <a:cs typeface="Helvetica Neue"/>
                <a:sym typeface="Helvetica Neue"/>
              </a:rPr>
              <a:t>CONFIDENTIAL</a:t>
            </a:r>
            <a:endParaRPr sz="800">
              <a:solidFill>
                <a:srgbClr val="B7B7B7"/>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a:off x="320850" y="2115658"/>
            <a:ext cx="7453200" cy="20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600"/>
              <a:t>Writing Better Code</a:t>
            </a:r>
            <a:endParaRPr sz="6500"/>
          </a:p>
        </p:txBody>
      </p:sp>
      <p:sp>
        <p:nvSpPr>
          <p:cNvPr id="107" name="Google Shape;107;p17"/>
          <p:cNvSpPr txBox="1">
            <a:spLocks noGrp="1"/>
          </p:cNvSpPr>
          <p:nvPr>
            <p:ph type="subTitle" idx="1"/>
          </p:nvPr>
        </p:nvSpPr>
        <p:spPr>
          <a:xfrm>
            <a:off x="322530" y="1744950"/>
            <a:ext cx="74499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Improving code quality, reliability and, resilience, using techniques created by people much smarter than me</a:t>
            </a:r>
            <a:endParaRPr/>
          </a:p>
        </p:txBody>
      </p:sp>
      <p:sp>
        <p:nvSpPr>
          <p:cNvPr id="108" name="Google Shape;108;p17"/>
          <p:cNvSpPr txBox="1">
            <a:spLocks noGrp="1"/>
          </p:cNvSpPr>
          <p:nvPr>
            <p:ph type="body" idx="2"/>
          </p:nvPr>
        </p:nvSpPr>
        <p:spPr>
          <a:xfrm>
            <a:off x="2635250" y="4186267"/>
            <a:ext cx="5137200" cy="451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March 2022</a:t>
            </a:r>
            <a:endParaRPr/>
          </a:p>
        </p:txBody>
      </p:sp>
      <p:sp>
        <p:nvSpPr>
          <p:cNvPr id="109" name="Google Shape;109;p17"/>
          <p:cNvSpPr txBox="1">
            <a:spLocks noGrp="1"/>
          </p:cNvSpPr>
          <p:nvPr>
            <p:ph type="body" idx="3"/>
          </p:nvPr>
        </p:nvSpPr>
        <p:spPr>
          <a:xfrm>
            <a:off x="320850" y="4186275"/>
            <a:ext cx="2172900" cy="45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Patrick Alburtus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“Our drugs module is a mess! This code is hopeless, we need to </a:t>
            </a:r>
            <a:r>
              <a:rPr lang="en" b="1" strike="sngStrike">
                <a:solidFill>
                  <a:srgbClr val="FF0000"/>
                </a:solidFill>
              </a:rPr>
              <a:t>rewrite the whole thing from scratch</a:t>
            </a:r>
            <a:r>
              <a:rPr lang="en" b="1"/>
              <a:t> clean it up” </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96" name="Google Shape;196;p2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97" name="Google Shape;197;p2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98" name="Google Shape;198;p26"/>
          <p:cNvPicPr preferRelativeResize="0"/>
          <p:nvPr/>
        </p:nvPicPr>
        <p:blipFill>
          <a:blip r:embed="rId3">
            <a:alphaModFix/>
          </a:blip>
          <a:stretch>
            <a:fillRect/>
          </a:stretch>
        </p:blipFill>
        <p:spPr>
          <a:xfrm>
            <a:off x="1885950" y="2234988"/>
            <a:ext cx="5372100" cy="2847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57200" y="2913061"/>
            <a:ext cx="8231100" cy="16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S.O.L.I.D</a:t>
            </a:r>
            <a:endParaRPr/>
          </a:p>
        </p:txBody>
      </p:sp>
      <p:sp>
        <p:nvSpPr>
          <p:cNvPr id="204" name="Google Shape;204;p27"/>
          <p:cNvSpPr txBox="1">
            <a:spLocks noGrp="1"/>
          </p:cNvSpPr>
          <p:nvPr>
            <p:ph type="subTitle" idx="1"/>
          </p:nvPr>
        </p:nvSpPr>
        <p:spPr>
          <a:xfrm>
            <a:off x="457200" y="2477849"/>
            <a:ext cx="82311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S.O.L.I.D</a:t>
            </a:r>
            <a:endParaRPr/>
          </a:p>
        </p:txBody>
      </p:sp>
      <p:sp>
        <p:nvSpPr>
          <p:cNvPr id="210" name="Google Shape;210;p28"/>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S 	</a:t>
            </a:r>
            <a:r>
              <a:rPr lang="en"/>
              <a:t>-</a:t>
            </a:r>
            <a:r>
              <a:rPr lang="en" b="1"/>
              <a:t>    </a:t>
            </a:r>
            <a:r>
              <a:rPr lang="en"/>
              <a:t>Single-Responsibility Principle</a:t>
            </a:r>
            <a:endParaRPr/>
          </a:p>
          <a:p>
            <a:pPr marL="457200" lvl="0" indent="-342900" algn="l" rtl="0">
              <a:spcBef>
                <a:spcPts val="0"/>
              </a:spcBef>
              <a:spcAft>
                <a:spcPts val="0"/>
              </a:spcAft>
              <a:buSzPts val="1800"/>
              <a:buChar char="●"/>
            </a:pPr>
            <a:r>
              <a:rPr lang="en" b="1"/>
              <a:t>O  	</a:t>
            </a:r>
            <a:r>
              <a:rPr lang="en"/>
              <a:t>-    Open-Close Principle</a:t>
            </a:r>
            <a:endParaRPr/>
          </a:p>
          <a:p>
            <a:pPr marL="457200" lvl="0" indent="-342900" algn="l" rtl="0">
              <a:spcBef>
                <a:spcPts val="0"/>
              </a:spcBef>
              <a:spcAft>
                <a:spcPts val="0"/>
              </a:spcAft>
              <a:buSzPts val="1800"/>
              <a:buChar char="●"/>
            </a:pPr>
            <a:r>
              <a:rPr lang="en" b="1"/>
              <a:t>L	</a:t>
            </a:r>
            <a:r>
              <a:rPr lang="en"/>
              <a:t>-    Liskov Substitution Principle</a:t>
            </a:r>
            <a:endParaRPr/>
          </a:p>
          <a:p>
            <a:pPr marL="457200" lvl="0" indent="-342900" algn="l" rtl="0">
              <a:spcBef>
                <a:spcPts val="0"/>
              </a:spcBef>
              <a:spcAft>
                <a:spcPts val="0"/>
              </a:spcAft>
              <a:buSzPts val="1800"/>
              <a:buChar char="●"/>
            </a:pPr>
            <a:r>
              <a:rPr lang="en" b="1"/>
              <a:t>I 	</a:t>
            </a:r>
            <a:r>
              <a:rPr lang="en"/>
              <a:t>-    Interface Segregation Principle</a:t>
            </a:r>
            <a:endParaRPr/>
          </a:p>
          <a:p>
            <a:pPr marL="457200" lvl="0" indent="-342900" algn="l" rtl="0">
              <a:spcBef>
                <a:spcPts val="0"/>
              </a:spcBef>
              <a:spcAft>
                <a:spcPts val="0"/>
              </a:spcAft>
              <a:buSzPts val="1800"/>
              <a:buChar char="●"/>
            </a:pPr>
            <a:r>
              <a:rPr lang="en" b="1"/>
              <a:t>D 	</a:t>
            </a:r>
            <a:r>
              <a:rPr lang="en"/>
              <a:t>-    Dependency Inversion Principle</a:t>
            </a:r>
            <a:endParaRPr/>
          </a:p>
        </p:txBody>
      </p:sp>
      <p:sp>
        <p:nvSpPr>
          <p:cNvPr id="211" name="Google Shape;211;p2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a:t>
            </a:r>
            <a:endParaRPr/>
          </a:p>
        </p:txBody>
      </p:sp>
      <p:pic>
        <p:nvPicPr>
          <p:cNvPr id="212" name="Google Shape;212;p28"/>
          <p:cNvPicPr preferRelativeResize="0"/>
          <p:nvPr/>
        </p:nvPicPr>
        <p:blipFill>
          <a:blip r:embed="rId3">
            <a:alphaModFix/>
          </a:blip>
          <a:stretch>
            <a:fillRect/>
          </a:stretch>
        </p:blipFill>
        <p:spPr>
          <a:xfrm>
            <a:off x="1707125" y="3120300"/>
            <a:ext cx="2868450" cy="179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Single Responsibility Principle</a:t>
            </a:r>
            <a:endParaRPr/>
          </a:p>
        </p:txBody>
      </p:sp>
      <p:sp>
        <p:nvSpPr>
          <p:cNvPr id="218" name="Google Shape;218;p29"/>
          <p:cNvSpPr txBox="1">
            <a:spLocks noGrp="1"/>
          </p:cNvSpPr>
          <p:nvPr>
            <p:ph type="body" idx="1"/>
          </p:nvPr>
        </p:nvSpPr>
        <p:spPr>
          <a:xfrm>
            <a:off x="355225" y="1574000"/>
            <a:ext cx="41967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MyObjectXmlParser</a:t>
            </a:r>
            <a:r>
              <a:rPr lang="en" i="1"/>
              <a:t> </a:t>
            </a:r>
            <a:r>
              <a:rPr lang="en"/>
              <a:t>has one job, to parse </a:t>
            </a:r>
            <a:r>
              <a:rPr lang="en" i="1"/>
              <a:t>MyObject</a:t>
            </a:r>
            <a:r>
              <a:rPr lang="en" b="1" i="1"/>
              <a:t> </a:t>
            </a:r>
            <a:r>
              <a:rPr lang="en"/>
              <a:t>from XML strings and return that object</a:t>
            </a:r>
            <a:endParaRPr/>
          </a:p>
          <a:p>
            <a:pPr marL="0" lvl="0" indent="0" algn="l" rtl="0">
              <a:spcBef>
                <a:spcPts val="1200"/>
              </a:spcBef>
              <a:spcAft>
                <a:spcPts val="0"/>
              </a:spcAft>
              <a:buNone/>
            </a:pPr>
            <a:r>
              <a:rPr lang="en"/>
              <a:t>Changing it to also generate JSON from that object violates the single responsibility principle</a:t>
            </a:r>
            <a:endParaRPr/>
          </a:p>
          <a:p>
            <a:pPr marL="0" lvl="0" indent="0" algn="l" rtl="0">
              <a:spcBef>
                <a:spcPts val="1200"/>
              </a:spcBef>
              <a:spcAft>
                <a:spcPts val="0"/>
              </a:spcAft>
              <a:buNone/>
            </a:pPr>
            <a:r>
              <a:rPr lang="en"/>
              <a:t>If you need to convert that object to JSON create another class</a:t>
            </a:r>
            <a:endParaRPr/>
          </a:p>
          <a:p>
            <a:pPr marL="0" lvl="0" indent="0" algn="l" rtl="0">
              <a:spcBef>
                <a:spcPts val="1200"/>
              </a:spcBef>
              <a:spcAft>
                <a:spcPts val="0"/>
              </a:spcAft>
              <a:buNone/>
            </a:pPr>
            <a:endParaRPr/>
          </a:p>
          <a:p>
            <a:pPr marL="0" lvl="0" indent="0" algn="l" rtl="0">
              <a:spcBef>
                <a:spcPts val="1200"/>
              </a:spcBef>
              <a:spcAft>
                <a:spcPts val="0"/>
              </a:spcAft>
              <a:buNone/>
            </a:pPr>
            <a:endParaRPr i="1"/>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19" name="Google Shape;219;p2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a:t>
            </a:r>
            <a:r>
              <a:rPr lang="en">
                <a:solidFill>
                  <a:srgbClr val="FF00FF"/>
                </a:solidFill>
              </a:rPr>
              <a:t>S</a:t>
            </a:r>
            <a:r>
              <a:rPr lang="en"/>
              <a:t>.O.L.I.D</a:t>
            </a:r>
            <a:endParaRPr/>
          </a:p>
        </p:txBody>
      </p:sp>
      <p:pic>
        <p:nvPicPr>
          <p:cNvPr id="220" name="Google Shape;220;p29"/>
          <p:cNvPicPr preferRelativeResize="0"/>
          <p:nvPr/>
        </p:nvPicPr>
        <p:blipFill>
          <a:blip r:embed="rId3">
            <a:alphaModFix/>
          </a:blip>
          <a:stretch>
            <a:fillRect/>
          </a:stretch>
        </p:blipFill>
        <p:spPr>
          <a:xfrm>
            <a:off x="4435000" y="1681025"/>
            <a:ext cx="4589524" cy="266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Single Responsibility Principle</a:t>
            </a:r>
            <a:endParaRPr/>
          </a:p>
        </p:txBody>
      </p:sp>
      <p:sp>
        <p:nvSpPr>
          <p:cNvPr id="226" name="Google Shape;226;p30"/>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Each class should have one job</a:t>
            </a:r>
            <a:endParaRPr b="1"/>
          </a:p>
          <a:p>
            <a:pPr marL="0" lvl="0" indent="0" algn="l" rtl="0">
              <a:spcBef>
                <a:spcPts val="1200"/>
              </a:spcBef>
              <a:spcAft>
                <a:spcPts val="0"/>
              </a:spcAft>
              <a:buNone/>
            </a:pPr>
            <a:r>
              <a:rPr lang="en"/>
              <a:t>Therefore if a class needs to be changed, it should have exactly one reason to be changed (or the change creates more then one reason that the class might change in the future) </a:t>
            </a:r>
            <a:endParaRPr/>
          </a:p>
          <a:p>
            <a:pPr marL="0" lvl="0" indent="0" algn="l" rtl="0">
              <a:spcBef>
                <a:spcPts val="1200"/>
              </a:spcBef>
              <a:spcAft>
                <a:spcPts val="0"/>
              </a:spcAft>
              <a:buNone/>
            </a:pPr>
            <a:r>
              <a:rPr lang="en"/>
              <a:t>The result of a change should be that the changed class still has only one job</a:t>
            </a:r>
            <a:endParaRPr/>
          </a:p>
          <a:p>
            <a:pPr marL="0" lvl="0" indent="0" algn="l" rtl="0">
              <a:spcBef>
                <a:spcPts val="1200"/>
              </a:spcBef>
              <a:spcAft>
                <a:spcPts val="1200"/>
              </a:spcAft>
              <a:buNone/>
            </a:pPr>
            <a:r>
              <a:rPr lang="en"/>
              <a:t>This same rule applies to modules, functions, structs, and enums</a:t>
            </a:r>
            <a:endParaRPr/>
          </a:p>
        </p:txBody>
      </p:sp>
      <p:sp>
        <p:nvSpPr>
          <p:cNvPr id="227" name="Google Shape;227;p3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a:t>
            </a:r>
            <a:r>
              <a:rPr lang="en">
                <a:solidFill>
                  <a:srgbClr val="FF00FF"/>
                </a:solidFill>
              </a:rPr>
              <a:t>S</a:t>
            </a:r>
            <a:r>
              <a:rPr lang="en"/>
              <a:t>.O.L.I.D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Single Responsibility Principle</a:t>
            </a:r>
            <a:endParaRPr/>
          </a:p>
        </p:txBody>
      </p:sp>
      <p:sp>
        <p:nvSpPr>
          <p:cNvPr id="233" name="Google Shape;233;p31"/>
          <p:cNvSpPr txBox="1">
            <a:spLocks noGrp="1"/>
          </p:cNvSpPr>
          <p:nvPr>
            <p:ph type="body" idx="1"/>
          </p:nvPr>
        </p:nvSpPr>
        <p:spPr>
          <a:xfrm>
            <a:off x="355225" y="1574000"/>
            <a:ext cx="46773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Consider a class that parses XML</a:t>
            </a:r>
            <a:endParaRPr b="1"/>
          </a:p>
          <a:p>
            <a:pPr marL="0" lvl="0" indent="0" algn="l" rtl="0">
              <a:spcBef>
                <a:spcPts val="1200"/>
              </a:spcBef>
              <a:spcAft>
                <a:spcPts val="0"/>
              </a:spcAft>
              <a:buNone/>
            </a:pPr>
            <a:r>
              <a:rPr lang="en"/>
              <a:t>It has one job - parse </a:t>
            </a:r>
            <a:r>
              <a:rPr lang="en" i="1"/>
              <a:t>MyObject</a:t>
            </a:r>
            <a:r>
              <a:rPr lang="en"/>
              <a:t> from an xml string</a:t>
            </a:r>
            <a:endParaRPr/>
          </a:p>
          <a:p>
            <a:pPr marL="0" lvl="0" indent="0" algn="l" rtl="0">
              <a:spcBef>
                <a:spcPts val="1200"/>
              </a:spcBef>
              <a:spcAft>
                <a:spcPts val="0"/>
              </a:spcAft>
              <a:buNone/>
            </a:pPr>
            <a:r>
              <a:rPr lang="en"/>
              <a:t>Regardless of how long or short the contents of the </a:t>
            </a:r>
            <a:r>
              <a:rPr lang="en" i="1"/>
              <a:t>parse</a:t>
            </a:r>
            <a:r>
              <a:rPr lang="en"/>
              <a:t> method it does exactly one thing </a:t>
            </a:r>
            <a:endParaRPr/>
          </a:p>
          <a:p>
            <a:pPr marL="0" lvl="0" indent="0" algn="l" rtl="0">
              <a:spcBef>
                <a:spcPts val="1200"/>
              </a:spcBef>
              <a:spcAft>
                <a:spcPts val="0"/>
              </a:spcAft>
              <a:buNone/>
            </a:pPr>
            <a:r>
              <a:rPr lang="en" i="1"/>
              <a:t>**Note: we will worry about long/unreadable/crazy methods later</a:t>
            </a:r>
            <a:endParaRPr i="1"/>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34" name="Google Shape;234;p3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a:t>
            </a:r>
            <a:r>
              <a:rPr lang="en">
                <a:solidFill>
                  <a:srgbClr val="FF00FF"/>
                </a:solidFill>
              </a:rPr>
              <a:t>S</a:t>
            </a:r>
            <a:r>
              <a:rPr lang="en"/>
              <a:t>.O.L.I.D</a:t>
            </a:r>
            <a:endParaRPr/>
          </a:p>
        </p:txBody>
      </p:sp>
      <p:pic>
        <p:nvPicPr>
          <p:cNvPr id="235" name="Google Shape;235;p31"/>
          <p:cNvPicPr preferRelativeResize="0"/>
          <p:nvPr/>
        </p:nvPicPr>
        <p:blipFill>
          <a:blip r:embed="rId3">
            <a:alphaModFix/>
          </a:blip>
          <a:stretch>
            <a:fillRect/>
          </a:stretch>
        </p:blipFill>
        <p:spPr>
          <a:xfrm>
            <a:off x="5285800" y="1134001"/>
            <a:ext cx="3519876" cy="365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Single Responsibility Principle</a:t>
            </a:r>
            <a:endParaRPr/>
          </a:p>
        </p:txBody>
      </p:sp>
      <p:sp>
        <p:nvSpPr>
          <p:cNvPr id="241" name="Google Shape;241;p32"/>
          <p:cNvSpPr txBox="1">
            <a:spLocks noGrp="1"/>
          </p:cNvSpPr>
          <p:nvPr>
            <p:ph type="body" idx="1"/>
          </p:nvPr>
        </p:nvSpPr>
        <p:spPr>
          <a:xfrm>
            <a:off x="355225" y="1469238"/>
            <a:ext cx="4917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Now we have a new requirement.  Parse MyData xml strings to json </a:t>
            </a:r>
            <a:endParaRPr b="1"/>
          </a:p>
          <a:p>
            <a:pPr marL="0" lvl="0" indent="0" algn="l" rtl="0">
              <a:spcBef>
                <a:spcPts val="1200"/>
              </a:spcBef>
              <a:spcAft>
                <a:spcPts val="0"/>
              </a:spcAft>
              <a:buNone/>
            </a:pPr>
            <a:r>
              <a:rPr lang="en"/>
              <a:t>It has one job - parse </a:t>
            </a:r>
            <a:r>
              <a:rPr lang="en" i="1"/>
              <a:t>MyObject</a:t>
            </a:r>
            <a:r>
              <a:rPr lang="en"/>
              <a:t> from an xml string</a:t>
            </a:r>
            <a:endParaRPr/>
          </a:p>
          <a:p>
            <a:pPr marL="0" lvl="0" indent="0" algn="l" rtl="0">
              <a:spcBef>
                <a:spcPts val="1200"/>
              </a:spcBef>
              <a:spcAft>
                <a:spcPts val="0"/>
              </a:spcAft>
              <a:buNone/>
            </a:pPr>
            <a:r>
              <a:rPr lang="en"/>
              <a:t>It might seem like a good idea, even a good re-use of code to simple </a:t>
            </a:r>
            <a:endParaRPr/>
          </a:p>
          <a:p>
            <a:pPr marL="0" lvl="0" indent="0" algn="l" rtl="0">
              <a:spcBef>
                <a:spcPts val="1200"/>
              </a:spcBef>
              <a:spcAft>
                <a:spcPts val="0"/>
              </a:spcAft>
              <a:buNone/>
            </a:pPr>
            <a:r>
              <a:rPr lang="en"/>
              <a:t>Except now this class can be changed for two reasons: The XML parsing rules can be changed or the JSON output rules can be changed</a:t>
            </a:r>
            <a:endParaRPr/>
          </a:p>
          <a:p>
            <a:pPr marL="0" lvl="0" indent="0" algn="l" rtl="0">
              <a:spcBef>
                <a:spcPts val="1200"/>
              </a:spcBef>
              <a:spcAft>
                <a:spcPts val="0"/>
              </a:spcAft>
              <a:buNone/>
            </a:pPr>
            <a:endParaRPr i="1"/>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242" name="Google Shape;242;p3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a:t>
            </a:r>
            <a:r>
              <a:rPr lang="en">
                <a:solidFill>
                  <a:srgbClr val="FF00FF"/>
                </a:solidFill>
              </a:rPr>
              <a:t>S</a:t>
            </a:r>
            <a:r>
              <a:rPr lang="en"/>
              <a:t>.O.L.I.D</a:t>
            </a:r>
            <a:endParaRPr/>
          </a:p>
        </p:txBody>
      </p:sp>
      <p:pic>
        <p:nvPicPr>
          <p:cNvPr id="243" name="Google Shape;243;p32"/>
          <p:cNvPicPr preferRelativeResize="0"/>
          <p:nvPr/>
        </p:nvPicPr>
        <p:blipFill>
          <a:blip r:embed="rId3">
            <a:alphaModFix/>
          </a:blip>
          <a:stretch>
            <a:fillRect/>
          </a:stretch>
        </p:blipFill>
        <p:spPr>
          <a:xfrm>
            <a:off x="5386250" y="1123925"/>
            <a:ext cx="2912875" cy="37113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49" name="Google Shape;249;p33"/>
          <p:cNvSpPr txBox="1">
            <a:spLocks noGrp="1"/>
          </p:cNvSpPr>
          <p:nvPr>
            <p:ph type="body" idx="1"/>
          </p:nvPr>
        </p:nvSpPr>
        <p:spPr>
          <a:xfrm>
            <a:off x="355225" y="1431134"/>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Classes should be open for extension but closed for modification</a:t>
            </a:r>
            <a:endParaRPr b="1"/>
          </a:p>
          <a:p>
            <a:pPr marL="0" lvl="0" indent="0" algn="l" rtl="0">
              <a:spcBef>
                <a:spcPts val="1200"/>
              </a:spcBef>
              <a:spcAft>
                <a:spcPts val="0"/>
              </a:spcAft>
              <a:buNone/>
            </a:pPr>
            <a:r>
              <a:rPr lang="en"/>
              <a:t>In other words a class should be extendable without needing to change the class itself</a:t>
            </a:r>
            <a:endParaRPr/>
          </a:p>
          <a:p>
            <a:pPr marL="0" lvl="0" indent="0" algn="l" rtl="0">
              <a:spcBef>
                <a:spcPts val="1200"/>
              </a:spcBef>
              <a:spcAft>
                <a:spcPts val="0"/>
              </a:spcAft>
              <a:buNone/>
            </a:pPr>
            <a:r>
              <a:rPr lang="en"/>
              <a:t>This is especially true if other classes or modules use it already</a:t>
            </a:r>
            <a:endParaRPr/>
          </a:p>
          <a:p>
            <a:pPr marL="0" lvl="0" indent="0" algn="l" rtl="0">
              <a:spcBef>
                <a:spcPts val="1200"/>
              </a:spcBef>
              <a:spcAft>
                <a:spcPts val="0"/>
              </a:spcAft>
              <a:buNone/>
            </a:pPr>
            <a:r>
              <a:rPr lang="en"/>
              <a:t>This can be accomplished by using interfaces/ protocols that are substitutable by polymorphism (if you haven’t talked about polymorphism since your last job interview that’s okay, we’ll talk about it a bit more)</a:t>
            </a:r>
            <a:endParaRPr/>
          </a:p>
          <a:p>
            <a:pPr marL="0" lvl="0" indent="0" algn="l" rtl="0">
              <a:spcBef>
                <a:spcPts val="1200"/>
              </a:spcBef>
              <a:spcAft>
                <a:spcPts val="1200"/>
              </a:spcAft>
              <a:buNone/>
            </a:pPr>
            <a:endParaRPr b="1"/>
          </a:p>
        </p:txBody>
      </p:sp>
      <p:sp>
        <p:nvSpPr>
          <p:cNvPr id="250" name="Google Shape;250;p3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pic>
        <p:nvPicPr>
          <p:cNvPr id="251" name="Google Shape;251;p33"/>
          <p:cNvPicPr preferRelativeResize="0"/>
          <p:nvPr/>
        </p:nvPicPr>
        <p:blipFill>
          <a:blip r:embed="rId3">
            <a:alphaModFix/>
          </a:blip>
          <a:stretch>
            <a:fillRect/>
          </a:stretch>
        </p:blipFill>
        <p:spPr>
          <a:xfrm>
            <a:off x="6599250" y="3237527"/>
            <a:ext cx="1664950" cy="1664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57" name="Google Shape;257;p34"/>
          <p:cNvSpPr txBox="1">
            <a:spLocks noGrp="1"/>
          </p:cNvSpPr>
          <p:nvPr>
            <p:ph type="body" idx="1"/>
          </p:nvPr>
        </p:nvSpPr>
        <p:spPr>
          <a:xfrm>
            <a:off x="355225" y="13369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this little class really need an Interface / Protocol?</a:t>
            </a:r>
            <a:endParaRPr b="1"/>
          </a:p>
          <a:p>
            <a:pPr marL="0" lvl="0" indent="0" algn="l" rtl="0">
              <a:spcBef>
                <a:spcPts val="1200"/>
              </a:spcBef>
              <a:spcAft>
                <a:spcPts val="0"/>
              </a:spcAft>
              <a:buNone/>
            </a:pPr>
            <a:r>
              <a:rPr lang="en"/>
              <a:t>In short, </a:t>
            </a:r>
            <a:r>
              <a:rPr lang="en" i="1"/>
              <a:t>yes</a:t>
            </a:r>
            <a:r>
              <a:rPr lang="en"/>
              <a:t>.  Whenever possible we want to program against abstractions instead of a concrete implementations.</a:t>
            </a:r>
            <a:endParaRPr/>
          </a:p>
          <a:p>
            <a:pPr marL="0" lvl="0" indent="0" algn="l" rtl="0">
              <a:spcBef>
                <a:spcPts val="1200"/>
              </a:spcBef>
              <a:spcAft>
                <a:spcPts val="0"/>
              </a:spcAft>
              <a:buNone/>
            </a:pPr>
            <a:r>
              <a:rPr lang="en"/>
              <a:t>It also helps us extended the functionality of our code without changing / modifying existing classes </a:t>
            </a:r>
            <a:endParaRPr/>
          </a:p>
          <a:p>
            <a:pPr marL="0" lvl="0" indent="0" algn="l" rtl="0">
              <a:spcBef>
                <a:spcPts val="1200"/>
              </a:spcBef>
              <a:spcAft>
                <a:spcPts val="0"/>
              </a:spcAft>
              <a:buNone/>
            </a:pPr>
            <a:r>
              <a:rPr lang="en"/>
              <a:t>This allows you to not have to think about all future uses cases as you are building your code with extensibility in mind</a:t>
            </a:r>
            <a:endParaRPr/>
          </a:p>
          <a:p>
            <a:pPr marL="0" lvl="0" indent="0" algn="l" rtl="0">
              <a:spcBef>
                <a:spcPts val="1200"/>
              </a:spcBef>
              <a:spcAft>
                <a:spcPts val="0"/>
              </a:spcAft>
              <a:buNone/>
            </a:pPr>
            <a:r>
              <a:rPr lang="en"/>
              <a:t>Let common sense prevail, a object that is purely part of a model whose properties and interfaces match exactly isn’t very useful </a:t>
            </a:r>
            <a:endParaRPr/>
          </a:p>
          <a:p>
            <a:pPr marL="0" lvl="0" indent="0" algn="l" rtl="0">
              <a:spcBef>
                <a:spcPts val="1200"/>
              </a:spcBef>
              <a:spcAft>
                <a:spcPts val="1200"/>
              </a:spcAft>
              <a:buNone/>
            </a:pPr>
            <a:endParaRPr b="1"/>
          </a:p>
        </p:txBody>
      </p:sp>
      <p:sp>
        <p:nvSpPr>
          <p:cNvPr id="258" name="Google Shape;258;p3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64" name="Google Shape;264;p35"/>
          <p:cNvSpPr txBox="1">
            <a:spLocks noGrp="1"/>
          </p:cNvSpPr>
          <p:nvPr>
            <p:ph type="body" idx="1"/>
          </p:nvPr>
        </p:nvSpPr>
        <p:spPr>
          <a:xfrm>
            <a:off x="355225" y="1431125"/>
            <a:ext cx="39558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This works fine</a:t>
            </a:r>
            <a:endParaRPr b="1"/>
          </a:p>
          <a:p>
            <a:pPr marL="0" lvl="0" indent="0" algn="l" rtl="0">
              <a:spcBef>
                <a:spcPts val="1200"/>
              </a:spcBef>
              <a:spcAft>
                <a:spcPts val="0"/>
              </a:spcAft>
              <a:buNone/>
            </a:pPr>
            <a:r>
              <a:rPr lang="en"/>
              <a:t>But how can we make this </a:t>
            </a:r>
            <a:r>
              <a:rPr lang="en" b="1"/>
              <a:t>open to extension</a:t>
            </a:r>
            <a:r>
              <a:rPr lang="en"/>
              <a:t> but </a:t>
            </a:r>
            <a:r>
              <a:rPr lang="en" b="1"/>
              <a:t>closed to close to modification</a:t>
            </a:r>
            <a:r>
              <a:rPr lang="en"/>
              <a:t>?</a:t>
            </a:r>
            <a:endParaRPr/>
          </a:p>
          <a:p>
            <a:pPr marL="0" lvl="0" indent="0" algn="l" rtl="0">
              <a:spcBef>
                <a:spcPts val="1200"/>
              </a:spcBef>
              <a:spcAft>
                <a:spcPts val="0"/>
              </a:spcAft>
              <a:buNone/>
            </a:pPr>
            <a:r>
              <a:rPr lang="en"/>
              <a:t>Also now this class will change if we need to change UI behavior or cache behavior. doesn’t this violate the </a:t>
            </a:r>
            <a:r>
              <a:rPr lang="en" b="1"/>
              <a:t>Single Responsibility Principle</a:t>
            </a:r>
            <a:r>
              <a:rPr lang="en"/>
              <a:t>?</a:t>
            </a:r>
            <a:r>
              <a:rPr lang="en" b="1"/>
              <a:t> </a:t>
            </a:r>
            <a:endParaRPr b="1"/>
          </a:p>
          <a:p>
            <a:pPr marL="0" lvl="0" indent="0" algn="l" rtl="0">
              <a:spcBef>
                <a:spcPts val="1200"/>
              </a:spcBef>
              <a:spcAft>
                <a:spcPts val="0"/>
              </a:spcAft>
              <a:buNone/>
            </a:pPr>
            <a:endParaRPr/>
          </a:p>
          <a:p>
            <a:pPr marL="0" lvl="0" indent="0" algn="l" rtl="0">
              <a:spcBef>
                <a:spcPts val="1200"/>
              </a:spcBef>
              <a:spcAft>
                <a:spcPts val="1200"/>
              </a:spcAft>
              <a:buNone/>
            </a:pPr>
            <a:endParaRPr b="1"/>
          </a:p>
        </p:txBody>
      </p:sp>
      <p:sp>
        <p:nvSpPr>
          <p:cNvPr id="265" name="Google Shape;265;p3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pic>
        <p:nvPicPr>
          <p:cNvPr id="266" name="Google Shape;266;p35"/>
          <p:cNvPicPr preferRelativeResize="0"/>
          <p:nvPr/>
        </p:nvPicPr>
        <p:blipFill>
          <a:blip r:embed="rId3">
            <a:alphaModFix/>
          </a:blip>
          <a:stretch>
            <a:fillRect/>
          </a:stretch>
        </p:blipFill>
        <p:spPr>
          <a:xfrm>
            <a:off x="4311050" y="503948"/>
            <a:ext cx="4520251" cy="4343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the hell are we even talking about?</a:t>
            </a:r>
            <a:endParaRPr/>
          </a:p>
        </p:txBody>
      </p:sp>
      <p:sp>
        <p:nvSpPr>
          <p:cNvPr id="115" name="Google Shape;115;p18"/>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definitions of clean vs dirty code is as varied as the minds and tastes of seasoned developers.  </a:t>
            </a:r>
            <a:endParaRPr/>
          </a:p>
          <a:p>
            <a:pPr marL="0" lvl="0" indent="0" algn="l" rtl="0">
              <a:spcBef>
                <a:spcPts val="1200"/>
              </a:spcBef>
              <a:spcAft>
                <a:spcPts val="0"/>
              </a:spcAft>
              <a:buNone/>
            </a:pPr>
            <a:r>
              <a:rPr lang="en"/>
              <a:t>A good example of trying to define code that is clean is that it is like trying to explain why something abstract, such as a painting or photograph, is good.  </a:t>
            </a:r>
            <a:endParaRPr/>
          </a:p>
          <a:p>
            <a:pPr marL="0" lvl="0" indent="0" algn="l" rtl="0">
              <a:spcBef>
                <a:spcPts val="1200"/>
              </a:spcBef>
              <a:spcAft>
                <a:spcPts val="0"/>
              </a:spcAft>
              <a:buNone/>
            </a:pPr>
            <a:r>
              <a:rPr lang="en"/>
              <a:t>This can be a particularly jarring observation for a junior programer or a non-technical stakeholder.  </a:t>
            </a:r>
            <a:r>
              <a:rPr lang="en" i="1"/>
              <a:t>After all isn’t software a development a science?     </a:t>
            </a:r>
            <a:endParaRPr i="1"/>
          </a:p>
          <a:p>
            <a:pPr marL="0" lvl="0" indent="0" algn="l" rtl="0">
              <a:spcBef>
                <a:spcPts val="1200"/>
              </a:spcBef>
              <a:spcAft>
                <a:spcPts val="1200"/>
              </a:spcAft>
              <a:buNone/>
            </a:pPr>
            <a:r>
              <a:rPr lang="en"/>
              <a:t> </a:t>
            </a:r>
            <a:endParaRPr/>
          </a:p>
        </p:txBody>
      </p:sp>
      <p:sp>
        <p:nvSpPr>
          <p:cNvPr id="116" name="Google Shape;116;p1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Defining the Problem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72" name="Google Shape;272;p36"/>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Remove the concrete implementation of the caching logic from the UI class</a:t>
            </a:r>
            <a:endParaRPr/>
          </a:p>
          <a:p>
            <a:pPr marL="0" lvl="0" indent="0" algn="l" rtl="0">
              <a:spcBef>
                <a:spcPts val="1200"/>
              </a:spcBef>
              <a:spcAft>
                <a:spcPts val="0"/>
              </a:spcAft>
              <a:buNone/>
            </a:pPr>
            <a:r>
              <a:rPr lang="en" b="1"/>
              <a:t>Now we can at least modifying the caching logic without updating the UI class </a:t>
            </a:r>
            <a:endParaRPr b="1"/>
          </a:p>
          <a:p>
            <a:pPr marL="0" lvl="0" indent="0" algn="l" rtl="0">
              <a:spcBef>
                <a:spcPts val="1200"/>
              </a:spcBef>
              <a:spcAft>
                <a:spcPts val="1200"/>
              </a:spcAft>
              <a:buNone/>
            </a:pPr>
            <a:r>
              <a:rPr lang="en" b="1"/>
              <a:t>But the UI class is still open for modification….</a:t>
            </a:r>
            <a:endParaRPr b="1"/>
          </a:p>
        </p:txBody>
      </p:sp>
      <p:sp>
        <p:nvSpPr>
          <p:cNvPr id="273" name="Google Shape;273;p3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pic>
        <p:nvPicPr>
          <p:cNvPr id="274" name="Google Shape;274;p36"/>
          <p:cNvPicPr preferRelativeResize="0"/>
          <p:nvPr/>
        </p:nvPicPr>
        <p:blipFill>
          <a:blip r:embed="rId3">
            <a:alphaModFix/>
          </a:blip>
          <a:stretch>
            <a:fillRect/>
          </a:stretch>
        </p:blipFill>
        <p:spPr>
          <a:xfrm>
            <a:off x="4744525" y="207975"/>
            <a:ext cx="4092550" cy="4727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80" name="Google Shape;280;p37"/>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Enter new requirements! </a:t>
            </a:r>
            <a:endParaRPr/>
          </a:p>
          <a:p>
            <a:pPr marL="0" lvl="0" indent="0" algn="l" rtl="0">
              <a:spcBef>
                <a:spcPts val="1200"/>
              </a:spcBef>
              <a:spcAft>
                <a:spcPts val="0"/>
              </a:spcAft>
              <a:buNone/>
            </a:pPr>
            <a:r>
              <a:rPr lang="en"/>
              <a:t>We now need the ability to persist the cached data through an app cold start</a:t>
            </a:r>
            <a:endParaRPr/>
          </a:p>
          <a:p>
            <a:pPr marL="0" lvl="0" indent="0" algn="l" rtl="0">
              <a:spcBef>
                <a:spcPts val="1200"/>
              </a:spcBef>
              <a:spcAft>
                <a:spcPts val="1200"/>
              </a:spcAft>
              <a:buNone/>
            </a:pPr>
            <a:r>
              <a:rPr lang="en"/>
              <a:t>We could use dependency injection to do this without worrying about the UI class at all by using Interfaces / Protocols </a:t>
            </a:r>
            <a:endParaRPr/>
          </a:p>
        </p:txBody>
      </p:sp>
      <p:sp>
        <p:nvSpPr>
          <p:cNvPr id="281" name="Google Shape;281;p37"/>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pic>
        <p:nvPicPr>
          <p:cNvPr id="282" name="Google Shape;282;p37"/>
          <p:cNvPicPr preferRelativeResize="0"/>
          <p:nvPr/>
        </p:nvPicPr>
        <p:blipFill>
          <a:blip r:embed="rId3">
            <a:alphaModFix/>
          </a:blip>
          <a:stretch>
            <a:fillRect/>
          </a:stretch>
        </p:blipFill>
        <p:spPr>
          <a:xfrm>
            <a:off x="4658275" y="-285475"/>
            <a:ext cx="4183801" cy="5907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Open-Close Principle </a:t>
            </a:r>
            <a:endParaRPr/>
          </a:p>
        </p:txBody>
      </p:sp>
      <p:sp>
        <p:nvSpPr>
          <p:cNvPr id="288" name="Google Shape;288;p38"/>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Polymorphism!  </a:t>
            </a:r>
            <a:endParaRPr/>
          </a:p>
          <a:p>
            <a:pPr marL="0" lvl="0" indent="0" algn="l" rtl="0">
              <a:spcBef>
                <a:spcPts val="1200"/>
              </a:spcBef>
              <a:spcAft>
                <a:spcPts val="0"/>
              </a:spcAft>
              <a:buNone/>
            </a:pPr>
            <a:r>
              <a:rPr lang="en"/>
              <a:t>Create a class that can cache objects in a more permanent manner</a:t>
            </a:r>
            <a:endParaRPr/>
          </a:p>
          <a:p>
            <a:pPr marL="0" lvl="0" indent="0" algn="l" rtl="0">
              <a:spcBef>
                <a:spcPts val="1200"/>
              </a:spcBef>
              <a:spcAft>
                <a:spcPts val="0"/>
              </a:spcAft>
              <a:buNone/>
            </a:pPr>
            <a:r>
              <a:rPr lang="en"/>
              <a:t>Have it subscribe to </a:t>
            </a:r>
            <a:r>
              <a:rPr lang="en" i="1"/>
              <a:t>IMyObjectCache </a:t>
            </a:r>
            <a:r>
              <a:rPr lang="en"/>
              <a:t>interface/protocol </a:t>
            </a:r>
            <a:endParaRPr/>
          </a:p>
          <a:p>
            <a:pPr marL="0" lvl="0" indent="0" algn="l" rtl="0">
              <a:spcBef>
                <a:spcPts val="1200"/>
              </a:spcBef>
              <a:spcAft>
                <a:spcPts val="1200"/>
              </a:spcAft>
              <a:buNone/>
            </a:pPr>
            <a:r>
              <a:rPr lang="en"/>
              <a:t>Notice we don’t even care about the UI class anymore.  We can extend the behavior of the UI class without changing a single line of code inside it</a:t>
            </a:r>
            <a:endParaRPr/>
          </a:p>
        </p:txBody>
      </p:sp>
      <p:sp>
        <p:nvSpPr>
          <p:cNvPr id="289" name="Google Shape;289;p3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FF00FF"/>
                </a:solidFill>
              </a:rPr>
              <a:t>O</a:t>
            </a:r>
            <a:r>
              <a:rPr lang="en"/>
              <a:t>.L.I.D</a:t>
            </a:r>
            <a:endParaRPr/>
          </a:p>
        </p:txBody>
      </p:sp>
      <p:pic>
        <p:nvPicPr>
          <p:cNvPr id="290" name="Google Shape;290;p38"/>
          <p:cNvPicPr preferRelativeResize="0"/>
          <p:nvPr/>
        </p:nvPicPr>
        <p:blipFill>
          <a:blip r:embed="rId3">
            <a:alphaModFix/>
          </a:blip>
          <a:stretch>
            <a:fillRect/>
          </a:stretch>
        </p:blipFill>
        <p:spPr>
          <a:xfrm>
            <a:off x="4447825" y="594100"/>
            <a:ext cx="4620701" cy="3955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296" name="Google Shape;296;p39"/>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Builds off of Open-Close</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Helps avoid bad use of abstraction especially inheritance  </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Its most basic definition is that if we substitute a superclass with any of the subclasses the program should not break</a:t>
            </a:r>
            <a:endParaRPr b="1"/>
          </a:p>
          <a:p>
            <a:pPr marL="0" lvl="0" indent="0" algn="l" rtl="0">
              <a:spcBef>
                <a:spcPts val="1200"/>
              </a:spcBef>
              <a:spcAft>
                <a:spcPts val="0"/>
              </a:spcAft>
              <a:buNone/>
            </a:pPr>
            <a:endParaRPr b="1"/>
          </a:p>
          <a:p>
            <a:pPr marL="0" lvl="0" indent="0" algn="l" rtl="0">
              <a:spcBef>
                <a:spcPts val="1200"/>
              </a:spcBef>
              <a:spcAft>
                <a:spcPts val="1200"/>
              </a:spcAft>
              <a:buNone/>
            </a:pPr>
            <a:endParaRPr b="1"/>
          </a:p>
        </p:txBody>
      </p:sp>
      <p:sp>
        <p:nvSpPr>
          <p:cNvPr id="297" name="Google Shape;297;p3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298" name="Google Shape;298;p39"/>
          <p:cNvPicPr preferRelativeResize="0"/>
          <p:nvPr/>
        </p:nvPicPr>
        <p:blipFill>
          <a:blip r:embed="rId3">
            <a:alphaModFix/>
          </a:blip>
          <a:stretch>
            <a:fillRect/>
          </a:stretch>
        </p:blipFill>
        <p:spPr>
          <a:xfrm>
            <a:off x="6353875" y="1309150"/>
            <a:ext cx="2331885" cy="3264639"/>
          </a:xfrm>
          <a:prstGeom prst="rect">
            <a:avLst/>
          </a:prstGeom>
          <a:noFill/>
          <a:ln>
            <a:noFill/>
          </a:ln>
        </p:spPr>
      </p:pic>
      <p:sp>
        <p:nvSpPr>
          <p:cNvPr id="299" name="Google Shape;299;p39"/>
          <p:cNvSpPr/>
          <p:nvPr/>
        </p:nvSpPr>
        <p:spPr>
          <a:xfrm flipH="1">
            <a:off x="6353875" y="54825"/>
            <a:ext cx="2411100" cy="1215300"/>
          </a:xfrm>
          <a:prstGeom prst="wedgeRoundRectCallout">
            <a:avLst>
              <a:gd name="adj1" fmla="val -5975"/>
              <a:gd name="adj2" fmla="val 160646"/>
              <a:gd name="adj3"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57575"/>
                </a:solidFill>
                <a:highlight>
                  <a:srgbClr val="FFFFFF"/>
                </a:highlight>
                <a:latin typeface="Helvetica Neue"/>
                <a:ea typeface="Helvetica Neue"/>
                <a:cs typeface="Helvetica Neue"/>
                <a:sym typeface="Helvetica Neue"/>
              </a:rPr>
              <a:t>If for each object o1 of type S there is an object o2 of type T, such that for all programs P defined in terms of T, the behavior of P is unchanged when o1 is substituted for o2 then S is a subtype of T…….</a:t>
            </a:r>
            <a:r>
              <a:rPr lang="en" sz="1000" b="1">
                <a:solidFill>
                  <a:srgbClr val="757575"/>
                </a:solidFill>
                <a:highlight>
                  <a:srgbClr val="FFFFFF"/>
                </a:highlight>
                <a:latin typeface="Helvetica Neue"/>
                <a:ea typeface="Helvetica Neue"/>
                <a:cs typeface="Helvetica Neue"/>
                <a:sym typeface="Helvetica Neue"/>
              </a:rPr>
              <a:t>duh!?</a:t>
            </a:r>
            <a:endParaRPr sz="300" b="1">
              <a:latin typeface="Helvetica Neue"/>
              <a:ea typeface="Helvetica Neue"/>
              <a:cs typeface="Helvetica Neue"/>
              <a:sym typeface="Helvetica Neue"/>
            </a:endParaRPr>
          </a:p>
        </p:txBody>
      </p:sp>
      <p:sp>
        <p:nvSpPr>
          <p:cNvPr id="300" name="Google Shape;300;p39"/>
          <p:cNvSpPr txBox="1"/>
          <p:nvPr/>
        </p:nvSpPr>
        <p:spPr>
          <a:xfrm>
            <a:off x="6372625" y="4587650"/>
            <a:ext cx="2331900" cy="3924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50" b="1">
                <a:solidFill>
                  <a:schemeClr val="lt1"/>
                </a:solidFill>
                <a:highlight>
                  <a:schemeClr val="dk1"/>
                </a:highlight>
              </a:rPr>
              <a:t>Barbara Liskov</a:t>
            </a:r>
            <a:endParaRPr sz="1800" b="1">
              <a:solidFill>
                <a:schemeClr val="lt1"/>
              </a:solidFill>
              <a:highlight>
                <a:schemeClr val="dk1"/>
              </a:highlight>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306" name="Google Shape;306;p40"/>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exactly do we mean by the program </a:t>
            </a:r>
            <a:r>
              <a:rPr lang="en" b="1" i="1"/>
              <a:t>breaking</a:t>
            </a:r>
            <a:r>
              <a:rPr lang="en" b="1"/>
              <a:t>, it can mean a few different things</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One example is unexpected behavior</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Consider the most classic example of the LSP </a:t>
            </a:r>
            <a:endParaRPr b="1"/>
          </a:p>
          <a:p>
            <a:pPr marL="0" lvl="0" indent="0" algn="l" rtl="0">
              <a:spcBef>
                <a:spcPts val="1200"/>
              </a:spcBef>
              <a:spcAft>
                <a:spcPts val="1200"/>
              </a:spcAft>
              <a:buNone/>
            </a:pPr>
            <a:endParaRPr b="1"/>
          </a:p>
        </p:txBody>
      </p:sp>
      <p:sp>
        <p:nvSpPr>
          <p:cNvPr id="307" name="Google Shape;307;p4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08" name="Google Shape;308;p40"/>
          <p:cNvPicPr preferRelativeResize="0"/>
          <p:nvPr/>
        </p:nvPicPr>
        <p:blipFill>
          <a:blip r:embed="rId3">
            <a:alphaModFix/>
          </a:blip>
          <a:stretch>
            <a:fillRect/>
          </a:stretch>
        </p:blipFill>
        <p:spPr>
          <a:xfrm>
            <a:off x="4410125" y="87356"/>
            <a:ext cx="4397876" cy="4867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314" name="Google Shape;314;p41"/>
          <p:cNvSpPr txBox="1">
            <a:spLocks noGrp="1"/>
          </p:cNvSpPr>
          <p:nvPr>
            <p:ph type="body" idx="1"/>
          </p:nvPr>
        </p:nvSpPr>
        <p:spPr>
          <a:xfrm>
            <a:off x="355225" y="131807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Now create a class that calculates rectangle areas and get the area of a rectangle and square</a:t>
            </a:r>
            <a:endParaRPr b="1"/>
          </a:p>
          <a:p>
            <a:pPr marL="0" lvl="0" indent="0" algn="l" rtl="0">
              <a:spcBef>
                <a:spcPts val="1200"/>
              </a:spcBef>
              <a:spcAft>
                <a:spcPts val="0"/>
              </a:spcAft>
              <a:buNone/>
            </a:pPr>
            <a:r>
              <a:rPr lang="en"/>
              <a:t>The value of </a:t>
            </a:r>
            <a:r>
              <a:rPr lang="en" i="1"/>
              <a:t>totalArea</a:t>
            </a:r>
            <a:r>
              <a:rPr lang="en"/>
              <a:t> would turn out to be 21, which is technically (or at least mathematically) correct</a:t>
            </a:r>
            <a:endParaRPr/>
          </a:p>
          <a:p>
            <a:pPr marL="0" lvl="0" indent="0" algn="l" rtl="0">
              <a:spcBef>
                <a:spcPts val="1200"/>
              </a:spcBef>
              <a:spcAft>
                <a:spcPts val="0"/>
              </a:spcAft>
              <a:buNone/>
            </a:pPr>
            <a:r>
              <a:rPr lang="en"/>
              <a:t>But it creates unexpected behavior.  We could pass the square to an object expecting a rectangle which wouldn’t expect height to modify width</a:t>
            </a:r>
            <a:endParaRPr/>
          </a:p>
          <a:p>
            <a:pPr marL="0" lvl="0" indent="0" algn="l" rtl="0">
              <a:spcBef>
                <a:spcPts val="1200"/>
              </a:spcBef>
              <a:spcAft>
                <a:spcPts val="1200"/>
              </a:spcAft>
              <a:buNone/>
            </a:pPr>
            <a:endParaRPr b="1"/>
          </a:p>
        </p:txBody>
      </p:sp>
      <p:sp>
        <p:nvSpPr>
          <p:cNvPr id="315" name="Google Shape;315;p4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16" name="Google Shape;316;p41"/>
          <p:cNvPicPr preferRelativeResize="0"/>
          <p:nvPr/>
        </p:nvPicPr>
        <p:blipFill>
          <a:blip r:embed="rId3">
            <a:alphaModFix/>
          </a:blip>
          <a:stretch>
            <a:fillRect/>
          </a:stretch>
        </p:blipFill>
        <p:spPr>
          <a:xfrm>
            <a:off x="4580575" y="550025"/>
            <a:ext cx="4386750" cy="41849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322" name="Google Shape;322;p42"/>
          <p:cNvSpPr txBox="1">
            <a:spLocks noGrp="1"/>
          </p:cNvSpPr>
          <p:nvPr>
            <p:ph type="body" idx="1"/>
          </p:nvPr>
        </p:nvSpPr>
        <p:spPr>
          <a:xfrm>
            <a:off x="355225" y="1431125"/>
            <a:ext cx="40926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Another example of inheritance </a:t>
            </a:r>
            <a:r>
              <a:rPr lang="en" b="1" i="1"/>
              <a:t>breaking</a:t>
            </a:r>
            <a:r>
              <a:rPr lang="en" b="1"/>
              <a:t> the program</a:t>
            </a:r>
            <a:endParaRPr b="1"/>
          </a:p>
          <a:p>
            <a:pPr marL="0" lvl="0" indent="0" algn="l" rtl="0">
              <a:spcBef>
                <a:spcPts val="1200"/>
              </a:spcBef>
              <a:spcAft>
                <a:spcPts val="0"/>
              </a:spcAft>
              <a:buNone/>
            </a:pPr>
            <a:r>
              <a:rPr lang="en" b="1"/>
              <a:t>The subclass’ methods have different validation rules then the superclass  </a:t>
            </a:r>
            <a:endParaRPr/>
          </a:p>
          <a:p>
            <a:pPr marL="0" lvl="0" indent="0" algn="l" rtl="0">
              <a:spcBef>
                <a:spcPts val="1200"/>
              </a:spcBef>
              <a:spcAft>
                <a:spcPts val="1200"/>
              </a:spcAft>
              <a:buNone/>
            </a:pPr>
            <a:endParaRPr b="1"/>
          </a:p>
        </p:txBody>
      </p:sp>
      <p:sp>
        <p:nvSpPr>
          <p:cNvPr id="323" name="Google Shape;323;p4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24" name="Google Shape;324;p42"/>
          <p:cNvPicPr preferRelativeResize="0"/>
          <p:nvPr/>
        </p:nvPicPr>
        <p:blipFill>
          <a:blip r:embed="rId3">
            <a:alphaModFix/>
          </a:blip>
          <a:stretch>
            <a:fillRect/>
          </a:stretch>
        </p:blipFill>
        <p:spPr>
          <a:xfrm>
            <a:off x="5408600" y="200993"/>
            <a:ext cx="3026374" cy="4741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330" name="Google Shape;330;p43"/>
          <p:cNvSpPr txBox="1">
            <a:spLocks noGrp="1"/>
          </p:cNvSpPr>
          <p:nvPr>
            <p:ph type="body" idx="1"/>
          </p:nvPr>
        </p:nvSpPr>
        <p:spPr>
          <a:xfrm>
            <a:off x="355225" y="1431125"/>
            <a:ext cx="42324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Now we are given a new requirement.  </a:t>
            </a:r>
            <a:endParaRPr b="1"/>
          </a:p>
          <a:p>
            <a:pPr marL="0" lvl="0" indent="0" algn="l" rtl="0">
              <a:spcBef>
                <a:spcPts val="1200"/>
              </a:spcBef>
              <a:spcAft>
                <a:spcPts val="0"/>
              </a:spcAft>
              <a:buNone/>
            </a:pPr>
            <a:r>
              <a:rPr lang="en"/>
              <a:t>Let’s say for the sake of this example an </a:t>
            </a:r>
            <a:r>
              <a:rPr lang="en" i="1"/>
              <a:t>OmintureAction</a:t>
            </a:r>
            <a:r>
              <a:rPr lang="en"/>
              <a:t> has one additional parameter from Omniture Analytics </a:t>
            </a:r>
            <a:endParaRPr/>
          </a:p>
          <a:p>
            <a:pPr marL="0" lvl="0" indent="0" algn="l" rtl="0">
              <a:spcBef>
                <a:spcPts val="1200"/>
              </a:spcBef>
              <a:spcAft>
                <a:spcPts val="0"/>
              </a:spcAft>
              <a:buNone/>
            </a:pPr>
            <a:r>
              <a:rPr lang="en"/>
              <a:t>Seems like a good place for inheritance</a:t>
            </a:r>
            <a:endParaRPr/>
          </a:p>
          <a:p>
            <a:pPr marL="0" lvl="0" indent="0" algn="l" rtl="0">
              <a:spcBef>
                <a:spcPts val="1200"/>
              </a:spcBef>
              <a:spcAft>
                <a:spcPts val="0"/>
              </a:spcAft>
              <a:buNone/>
            </a:pPr>
            <a:r>
              <a:rPr lang="en" b="1"/>
              <a:t>However</a:t>
            </a:r>
            <a:r>
              <a:rPr lang="en"/>
              <a:t>, in this example the </a:t>
            </a:r>
            <a:r>
              <a:rPr lang="en" i="1"/>
              <a:t>module</a:t>
            </a:r>
            <a:r>
              <a:rPr lang="en"/>
              <a:t> parameter is required</a:t>
            </a:r>
            <a:endParaRPr/>
          </a:p>
          <a:p>
            <a:pPr marL="0" lvl="0" indent="0" algn="l" rtl="0">
              <a:spcBef>
                <a:spcPts val="1200"/>
              </a:spcBef>
              <a:spcAft>
                <a:spcPts val="1200"/>
              </a:spcAft>
              <a:buNone/>
            </a:pPr>
            <a:endParaRPr b="1"/>
          </a:p>
        </p:txBody>
      </p:sp>
      <p:sp>
        <p:nvSpPr>
          <p:cNvPr id="331" name="Google Shape;331;p4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32" name="Google Shape;332;p43"/>
          <p:cNvPicPr preferRelativeResize="0"/>
          <p:nvPr/>
        </p:nvPicPr>
        <p:blipFill>
          <a:blip r:embed="rId3">
            <a:alphaModFix/>
          </a:blip>
          <a:stretch>
            <a:fillRect/>
          </a:stretch>
        </p:blipFill>
        <p:spPr>
          <a:xfrm>
            <a:off x="5260225" y="87537"/>
            <a:ext cx="2861825" cy="4968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Liskov Substitution Principle </a:t>
            </a:r>
            <a:endParaRPr/>
          </a:p>
        </p:txBody>
      </p:sp>
      <p:sp>
        <p:nvSpPr>
          <p:cNvPr id="338" name="Google Shape;338;p44"/>
          <p:cNvSpPr txBox="1">
            <a:spLocks noGrp="1"/>
          </p:cNvSpPr>
          <p:nvPr>
            <p:ph type="body" idx="1"/>
          </p:nvPr>
        </p:nvSpPr>
        <p:spPr>
          <a:xfrm>
            <a:off x="355225" y="1431125"/>
            <a:ext cx="42324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The added validation results in unexpected behavior.  </a:t>
            </a:r>
            <a:endParaRPr b="1"/>
          </a:p>
          <a:p>
            <a:pPr marL="0" lvl="0" indent="0" algn="l" rtl="0">
              <a:spcBef>
                <a:spcPts val="1200"/>
              </a:spcBef>
              <a:spcAft>
                <a:spcPts val="0"/>
              </a:spcAft>
              <a:buNone/>
            </a:pPr>
            <a:r>
              <a:rPr lang="en" b="1"/>
              <a:t>Remember</a:t>
            </a:r>
            <a:r>
              <a:rPr lang="en"/>
              <a:t>, we already have a class that is expecting an object of type </a:t>
            </a:r>
            <a:r>
              <a:rPr lang="en" i="1"/>
              <a:t>OmnitureAnalytic</a:t>
            </a:r>
            <a:endParaRPr i="1"/>
          </a:p>
          <a:p>
            <a:pPr marL="0" lvl="0" indent="0" algn="l" rtl="0">
              <a:spcBef>
                <a:spcPts val="1200"/>
              </a:spcBef>
              <a:spcAft>
                <a:spcPts val="0"/>
              </a:spcAft>
              <a:buNone/>
            </a:pPr>
            <a:r>
              <a:rPr lang="en"/>
              <a:t>Most languages will allow you to pass the </a:t>
            </a:r>
            <a:r>
              <a:rPr lang="en" i="1"/>
              <a:t>OmnitureAction</a:t>
            </a:r>
            <a:r>
              <a:rPr lang="en"/>
              <a:t> via polymorphism</a:t>
            </a:r>
            <a:endParaRPr/>
          </a:p>
          <a:p>
            <a:pPr marL="0" lvl="0" indent="0" algn="l" rtl="0">
              <a:spcBef>
                <a:spcPts val="1200"/>
              </a:spcBef>
              <a:spcAft>
                <a:spcPts val="1200"/>
              </a:spcAft>
              <a:buNone/>
            </a:pPr>
            <a:r>
              <a:rPr lang="en"/>
              <a:t>But </a:t>
            </a:r>
            <a:r>
              <a:rPr lang="en" i="1"/>
              <a:t>OmnitureSender</a:t>
            </a:r>
            <a:r>
              <a:rPr lang="en"/>
              <a:t> has no concept of </a:t>
            </a:r>
            <a:r>
              <a:rPr lang="en" i="1"/>
              <a:t>OmintureAction </a:t>
            </a:r>
            <a:endParaRPr/>
          </a:p>
        </p:txBody>
      </p:sp>
      <p:sp>
        <p:nvSpPr>
          <p:cNvPr id="339" name="Google Shape;339;p4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40" name="Google Shape;340;p44"/>
          <p:cNvPicPr preferRelativeResize="0"/>
          <p:nvPr/>
        </p:nvPicPr>
        <p:blipFill>
          <a:blip r:embed="rId3">
            <a:alphaModFix/>
          </a:blip>
          <a:stretch>
            <a:fillRect/>
          </a:stretch>
        </p:blipFill>
        <p:spPr>
          <a:xfrm>
            <a:off x="4562900" y="924463"/>
            <a:ext cx="4581101" cy="3294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5"/>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rgbClr val="FF00FF"/>
                </a:solidFill>
              </a:rPr>
              <a:t>L</a:t>
            </a:r>
            <a:r>
              <a:rPr lang="en"/>
              <a:t>.I.D</a:t>
            </a:r>
            <a:endParaRPr/>
          </a:p>
        </p:txBody>
      </p:sp>
      <p:pic>
        <p:nvPicPr>
          <p:cNvPr id="347" name="Google Shape;347;p45"/>
          <p:cNvPicPr preferRelativeResize="0"/>
          <p:nvPr/>
        </p:nvPicPr>
        <p:blipFill>
          <a:blip r:embed="rId3">
            <a:alphaModFix/>
          </a:blip>
          <a:stretch>
            <a:fillRect/>
          </a:stretch>
        </p:blipFill>
        <p:spPr>
          <a:xfrm>
            <a:off x="290900" y="739475"/>
            <a:ext cx="2753405" cy="4313849"/>
          </a:xfrm>
          <a:prstGeom prst="rect">
            <a:avLst/>
          </a:prstGeom>
          <a:noFill/>
          <a:ln>
            <a:noFill/>
          </a:ln>
        </p:spPr>
      </p:pic>
      <p:pic>
        <p:nvPicPr>
          <p:cNvPr id="348" name="Google Shape;348;p45"/>
          <p:cNvPicPr preferRelativeResize="0"/>
          <p:nvPr/>
        </p:nvPicPr>
        <p:blipFill>
          <a:blip r:embed="rId4">
            <a:alphaModFix/>
          </a:blip>
          <a:stretch>
            <a:fillRect/>
          </a:stretch>
        </p:blipFill>
        <p:spPr>
          <a:xfrm>
            <a:off x="3141088" y="87537"/>
            <a:ext cx="2861825" cy="4968425"/>
          </a:xfrm>
          <a:prstGeom prst="rect">
            <a:avLst/>
          </a:prstGeom>
          <a:noFill/>
          <a:ln>
            <a:noFill/>
          </a:ln>
        </p:spPr>
      </p:pic>
      <p:pic>
        <p:nvPicPr>
          <p:cNvPr id="349" name="Google Shape;349;p45"/>
          <p:cNvPicPr preferRelativeResize="0"/>
          <p:nvPr/>
        </p:nvPicPr>
        <p:blipFill>
          <a:blip r:embed="rId5">
            <a:alphaModFix/>
          </a:blip>
          <a:stretch>
            <a:fillRect/>
          </a:stretch>
        </p:blipFill>
        <p:spPr>
          <a:xfrm>
            <a:off x="6099726" y="963776"/>
            <a:ext cx="3014151" cy="333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Let’s agree on unclean code</a:t>
            </a:r>
            <a:endParaRPr/>
          </a:p>
        </p:txBody>
      </p:sp>
      <p:sp>
        <p:nvSpPr>
          <p:cNvPr id="122" name="Google Shape;122;p19"/>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Since there is no accounting for taste in terms of defining clean code, let’s try laying out some commonly agreed on definitions of its opposite, code “rot”</a:t>
            </a:r>
            <a:endParaRPr/>
          </a:p>
          <a:p>
            <a:pPr marL="457200" lvl="0" indent="-342900" algn="l" rtl="0">
              <a:spcBef>
                <a:spcPts val="1200"/>
              </a:spcBef>
              <a:spcAft>
                <a:spcPts val="0"/>
              </a:spcAft>
              <a:buSzPts val="1800"/>
              <a:buChar char="●"/>
            </a:pPr>
            <a:r>
              <a:rPr lang="en"/>
              <a:t>Difficult to understand for anyone who is not the author </a:t>
            </a:r>
            <a:endParaRPr/>
          </a:p>
          <a:p>
            <a:pPr marL="457200" lvl="0" indent="-342900" algn="l" rtl="0">
              <a:spcBef>
                <a:spcPts val="0"/>
              </a:spcBef>
              <a:spcAft>
                <a:spcPts val="0"/>
              </a:spcAft>
              <a:buSzPts val="1800"/>
              <a:buChar char="●"/>
            </a:pPr>
            <a:r>
              <a:rPr lang="en"/>
              <a:t>Becomes harder to understand over time  </a:t>
            </a:r>
            <a:endParaRPr/>
          </a:p>
          <a:p>
            <a:pPr marL="457200" lvl="0" indent="-342900" algn="l" rtl="0">
              <a:spcBef>
                <a:spcPts val="0"/>
              </a:spcBef>
              <a:spcAft>
                <a:spcPts val="0"/>
              </a:spcAft>
              <a:buSzPts val="1800"/>
              <a:buChar char="●"/>
            </a:pPr>
            <a:r>
              <a:rPr lang="en"/>
              <a:t>Complex dependencies</a:t>
            </a:r>
            <a:endParaRPr/>
          </a:p>
          <a:p>
            <a:pPr marL="457200" lvl="0" indent="-342900" algn="l" rtl="0">
              <a:spcBef>
                <a:spcPts val="0"/>
              </a:spcBef>
              <a:spcAft>
                <a:spcPts val="0"/>
              </a:spcAft>
              <a:buSzPts val="1800"/>
              <a:buChar char="●"/>
            </a:pPr>
            <a:r>
              <a:rPr lang="en"/>
              <a:t>Lacks unit and acceptance testing</a:t>
            </a:r>
            <a:endParaRPr/>
          </a:p>
          <a:p>
            <a:pPr marL="457200" lvl="0" indent="-342900" algn="l" rtl="0">
              <a:spcBef>
                <a:spcPts val="0"/>
              </a:spcBef>
              <a:spcAft>
                <a:spcPts val="0"/>
              </a:spcAft>
              <a:buSzPts val="1800"/>
              <a:buChar char="●"/>
            </a:pPr>
            <a:r>
              <a:rPr lang="en" b="1" i="1"/>
              <a:t>Difficult and time consuming to change!</a:t>
            </a:r>
            <a:endParaRPr b="1" i="1"/>
          </a:p>
          <a:p>
            <a:pPr marL="0" lvl="0" indent="0" algn="l" rtl="0">
              <a:spcBef>
                <a:spcPts val="1200"/>
              </a:spcBef>
              <a:spcAft>
                <a:spcPts val="1200"/>
              </a:spcAft>
              <a:buNone/>
            </a:pPr>
            <a:r>
              <a:rPr lang="en"/>
              <a:t> </a:t>
            </a:r>
            <a:endParaRPr/>
          </a:p>
        </p:txBody>
      </p:sp>
      <p:sp>
        <p:nvSpPr>
          <p:cNvPr id="123" name="Google Shape;123;p1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Defining the Problem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Interface Segregation Principle </a:t>
            </a:r>
            <a:endParaRPr/>
          </a:p>
        </p:txBody>
      </p:sp>
      <p:sp>
        <p:nvSpPr>
          <p:cNvPr id="355" name="Google Shape;355;p46"/>
          <p:cNvSpPr txBox="1">
            <a:spLocks noGrp="1"/>
          </p:cNvSpPr>
          <p:nvPr>
            <p:ph type="body" idx="1"/>
          </p:nvPr>
        </p:nvSpPr>
        <p:spPr>
          <a:xfrm>
            <a:off x="355225" y="1431125"/>
            <a:ext cx="4992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Classes shouldn’t be forced to implement interfaces they won’t use </a:t>
            </a:r>
            <a:endParaRPr b="1"/>
          </a:p>
          <a:p>
            <a:pPr marL="0" lvl="0" indent="0" algn="l" rtl="0">
              <a:spcBef>
                <a:spcPts val="1200"/>
              </a:spcBef>
              <a:spcAft>
                <a:spcPts val="0"/>
              </a:spcAft>
              <a:buNone/>
            </a:pPr>
            <a:r>
              <a:rPr lang="en"/>
              <a:t>Writing all of your implementations against one large abstraction will cause implementations of your interfaces to go unused</a:t>
            </a:r>
            <a:endParaRPr/>
          </a:p>
          <a:p>
            <a:pPr marL="0" lvl="0" indent="0" algn="l" rtl="0">
              <a:spcBef>
                <a:spcPts val="1200"/>
              </a:spcBef>
              <a:spcAft>
                <a:spcPts val="0"/>
              </a:spcAft>
              <a:buNone/>
            </a:pPr>
            <a:r>
              <a:rPr lang="en"/>
              <a:t>This creates instances where implementations expect the class behind the abstraction to do something when it in fact ends up doing nothing or worse, throws an exception</a:t>
            </a:r>
            <a:endParaRPr/>
          </a:p>
          <a:p>
            <a:pPr marL="0" lvl="0" indent="0" algn="l" rtl="0">
              <a:spcBef>
                <a:spcPts val="1200"/>
              </a:spcBef>
              <a:spcAft>
                <a:spcPts val="1200"/>
              </a:spcAft>
              <a:buNone/>
            </a:pPr>
            <a:endParaRPr/>
          </a:p>
        </p:txBody>
      </p:sp>
      <p:sp>
        <p:nvSpPr>
          <p:cNvPr id="356" name="Google Shape;356;p4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rgbClr val="FF00FF"/>
                </a:solidFill>
              </a:rPr>
              <a:t>I</a:t>
            </a:r>
            <a:r>
              <a:rPr lang="en"/>
              <a:t>.D</a:t>
            </a:r>
            <a:endParaRPr/>
          </a:p>
        </p:txBody>
      </p:sp>
      <p:pic>
        <p:nvPicPr>
          <p:cNvPr id="357" name="Google Shape;357;p46"/>
          <p:cNvPicPr preferRelativeResize="0"/>
          <p:nvPr/>
        </p:nvPicPr>
        <p:blipFill rotWithShape="1">
          <a:blip r:embed="rId3">
            <a:alphaModFix/>
          </a:blip>
          <a:srcRect b="5338"/>
          <a:stretch/>
        </p:blipFill>
        <p:spPr>
          <a:xfrm>
            <a:off x="5819950" y="1763524"/>
            <a:ext cx="2570575" cy="3090375"/>
          </a:xfrm>
          <a:prstGeom prst="rect">
            <a:avLst/>
          </a:prstGeom>
          <a:noFill/>
          <a:ln>
            <a:noFill/>
          </a:ln>
        </p:spPr>
      </p:pic>
      <p:sp>
        <p:nvSpPr>
          <p:cNvPr id="358" name="Google Shape;358;p46"/>
          <p:cNvSpPr/>
          <p:nvPr/>
        </p:nvSpPr>
        <p:spPr>
          <a:xfrm>
            <a:off x="5742625" y="342350"/>
            <a:ext cx="2033100" cy="1231800"/>
          </a:xfrm>
          <a:prstGeom prst="wedgeEllipseCallout">
            <a:avLst>
              <a:gd name="adj1" fmla="val -20833"/>
              <a:gd name="adj2" fmla="val 6250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First this guy says always use interfaces and then he don’t use to much of them</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Interface Segregation Principle </a:t>
            </a:r>
            <a:endParaRPr/>
          </a:p>
        </p:txBody>
      </p:sp>
      <p:sp>
        <p:nvSpPr>
          <p:cNvPr id="364" name="Google Shape;364;p47"/>
          <p:cNvSpPr txBox="1">
            <a:spLocks noGrp="1"/>
          </p:cNvSpPr>
          <p:nvPr>
            <p:ph type="body" idx="1"/>
          </p:nvPr>
        </p:nvSpPr>
        <p:spPr>
          <a:xfrm>
            <a:off x="355225" y="1431125"/>
            <a:ext cx="39270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Keep the scope of interfaces small so that you only use what you need   (remember Single Responsibility Principle)</a:t>
            </a:r>
            <a:endParaRPr b="1"/>
          </a:p>
          <a:p>
            <a:pPr marL="0" lvl="0" indent="0" algn="l" rtl="0">
              <a:spcBef>
                <a:spcPts val="1200"/>
              </a:spcBef>
              <a:spcAft>
                <a:spcPts val="0"/>
              </a:spcAft>
              <a:buNone/>
            </a:pPr>
            <a:r>
              <a:rPr lang="en"/>
              <a:t>Use abstractions whenever possible but limit their scope.</a:t>
            </a:r>
            <a:endParaRPr/>
          </a:p>
          <a:p>
            <a:pPr marL="0" lvl="0" indent="0" algn="l" rtl="0">
              <a:spcBef>
                <a:spcPts val="1200"/>
              </a:spcBef>
              <a:spcAft>
                <a:spcPts val="0"/>
              </a:spcAft>
              <a:buNone/>
            </a:pPr>
            <a:r>
              <a:rPr lang="en"/>
              <a:t>Consider the following nightmare that long time Android developers are all to familiar with</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
        <p:nvSpPr>
          <p:cNvPr id="365" name="Google Shape;365;p47"/>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rgbClr val="FF00FF"/>
                </a:solidFill>
              </a:rPr>
              <a:t>I</a:t>
            </a:r>
            <a:r>
              <a:rPr lang="en"/>
              <a:t>.D</a:t>
            </a:r>
            <a:endParaRPr/>
          </a:p>
        </p:txBody>
      </p:sp>
      <p:pic>
        <p:nvPicPr>
          <p:cNvPr id="366" name="Google Shape;366;p47"/>
          <p:cNvPicPr preferRelativeResize="0"/>
          <p:nvPr/>
        </p:nvPicPr>
        <p:blipFill>
          <a:blip r:embed="rId3">
            <a:alphaModFix/>
          </a:blip>
          <a:stretch>
            <a:fillRect/>
          </a:stretch>
        </p:blipFill>
        <p:spPr>
          <a:xfrm>
            <a:off x="4184425" y="1515405"/>
            <a:ext cx="4895152" cy="32919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Interface Segregation Principle </a:t>
            </a:r>
            <a:endParaRPr/>
          </a:p>
        </p:txBody>
      </p:sp>
      <p:sp>
        <p:nvSpPr>
          <p:cNvPr id="372" name="Google Shape;372;p48"/>
          <p:cNvSpPr txBox="1">
            <a:spLocks noGrp="1"/>
          </p:cNvSpPr>
          <p:nvPr>
            <p:ph type="body" idx="1"/>
          </p:nvPr>
        </p:nvSpPr>
        <p:spPr>
          <a:xfrm>
            <a:off x="355225" y="1431125"/>
            <a:ext cx="4992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Break up Large Abstractions into Multiple Abstractions  </a:t>
            </a:r>
            <a:endParaRPr b="1"/>
          </a:p>
          <a:p>
            <a:pPr marL="0" lvl="0" indent="0" algn="l" rtl="0">
              <a:spcBef>
                <a:spcPts val="1200"/>
              </a:spcBef>
              <a:spcAft>
                <a:spcPts val="0"/>
              </a:spcAft>
              <a:buNone/>
            </a:pPr>
            <a:r>
              <a:rPr lang="en"/>
              <a:t>The Single Responsibility can be a good guide for the scope </a:t>
            </a:r>
            <a:r>
              <a:rPr lang="en" b="1"/>
              <a:t> </a:t>
            </a: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373" name="Google Shape;373;p4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rgbClr val="FF00FF"/>
                </a:solidFill>
              </a:rPr>
              <a:t>I</a:t>
            </a:r>
            <a:r>
              <a:rPr lang="en"/>
              <a:t>.D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379" name="Google Shape;379;p49"/>
          <p:cNvSpPr txBox="1">
            <a:spLocks noGrp="1"/>
          </p:cNvSpPr>
          <p:nvPr>
            <p:ph type="body" idx="1"/>
          </p:nvPr>
        </p:nvSpPr>
        <p:spPr>
          <a:xfrm>
            <a:off x="355225" y="1431125"/>
            <a:ext cx="49929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High-Level Modules should not import anything from Low-level modules, both should depend on abstractions</a:t>
            </a:r>
            <a:endParaRPr b="1"/>
          </a:p>
          <a:p>
            <a:pPr marL="0" lvl="0" indent="0" algn="l" rtl="0">
              <a:spcBef>
                <a:spcPts val="1200"/>
              </a:spcBef>
              <a:spcAft>
                <a:spcPts val="0"/>
              </a:spcAft>
              <a:buNone/>
            </a:pPr>
            <a:r>
              <a:rPr lang="en" b="1"/>
              <a:t>Abstractions should not depend on details, details should depend on abstractions </a:t>
            </a:r>
            <a:endParaRPr b="1"/>
          </a:p>
          <a:p>
            <a:pPr marL="0" lvl="0" indent="0" algn="l" rtl="0">
              <a:spcBef>
                <a:spcPts val="1200"/>
              </a:spcBef>
              <a:spcAft>
                <a:spcPts val="0"/>
              </a:spcAft>
              <a:buNone/>
            </a:pPr>
            <a:r>
              <a:rPr lang="en"/>
              <a:t>In other words… </a:t>
            </a:r>
            <a:endParaRPr/>
          </a:p>
          <a:p>
            <a:pPr marL="0" lvl="0" indent="0" algn="l" rtl="0">
              <a:spcBef>
                <a:spcPts val="1200"/>
              </a:spcBef>
              <a:spcAft>
                <a:spcPts val="0"/>
              </a:spcAft>
              <a:buNone/>
            </a:pPr>
            <a:r>
              <a:rPr lang="en" b="1"/>
              <a:t>Use Interfaces/Protocol to define how your classes interact with each other</a:t>
            </a:r>
            <a:endParaRPr b="1"/>
          </a:p>
          <a:p>
            <a:pPr marL="0" lvl="0" indent="0" algn="l" rtl="0">
              <a:spcBef>
                <a:spcPts val="1200"/>
              </a:spcBef>
              <a:spcAft>
                <a:spcPts val="0"/>
              </a:spcAft>
              <a:buNone/>
            </a:pPr>
            <a:r>
              <a:rPr lang="en" b="1"/>
              <a:t>Interfaces should not depend on concrete classes</a:t>
            </a: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380" name="Google Shape;380;p4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386" name="Google Shape;386;p50"/>
          <p:cNvSpPr txBox="1">
            <a:spLocks noGrp="1"/>
          </p:cNvSpPr>
          <p:nvPr>
            <p:ph type="body" idx="1"/>
          </p:nvPr>
        </p:nvSpPr>
        <p:spPr>
          <a:xfrm>
            <a:off x="355225" y="1431125"/>
            <a:ext cx="49929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Typical Dependency Graph</a:t>
            </a:r>
            <a:endParaRPr b="1"/>
          </a:p>
          <a:p>
            <a:pPr marL="0" lvl="0" indent="0" algn="l" rtl="0">
              <a:spcBef>
                <a:spcPts val="1200"/>
              </a:spcBef>
              <a:spcAft>
                <a:spcPts val="0"/>
              </a:spcAft>
              <a:buNone/>
            </a:pPr>
            <a:endParaRPr b="1"/>
          </a:p>
          <a:p>
            <a:pPr marL="0" lvl="0" indent="0" algn="l" rtl="0">
              <a:spcBef>
                <a:spcPts val="1200"/>
              </a:spcBef>
              <a:spcAft>
                <a:spcPts val="0"/>
              </a:spcAft>
              <a:buNone/>
            </a:pPr>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387" name="Google Shape;387;p5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pic>
        <p:nvPicPr>
          <p:cNvPr id="388" name="Google Shape;388;p50"/>
          <p:cNvPicPr preferRelativeResize="0"/>
          <p:nvPr/>
        </p:nvPicPr>
        <p:blipFill>
          <a:blip r:embed="rId3">
            <a:alphaModFix/>
          </a:blip>
          <a:stretch>
            <a:fillRect/>
          </a:stretch>
        </p:blipFill>
        <p:spPr>
          <a:xfrm>
            <a:off x="413900" y="2161150"/>
            <a:ext cx="4807576" cy="2314250"/>
          </a:xfrm>
          <a:prstGeom prst="rect">
            <a:avLst/>
          </a:prstGeom>
          <a:noFill/>
          <a:ln>
            <a:noFill/>
          </a:ln>
        </p:spPr>
      </p:pic>
      <p:pic>
        <p:nvPicPr>
          <p:cNvPr id="389" name="Google Shape;389;p50"/>
          <p:cNvPicPr preferRelativeResize="0"/>
          <p:nvPr/>
        </p:nvPicPr>
        <p:blipFill>
          <a:blip r:embed="rId4">
            <a:alphaModFix/>
          </a:blip>
          <a:stretch>
            <a:fillRect/>
          </a:stretch>
        </p:blipFill>
        <p:spPr>
          <a:xfrm>
            <a:off x="5459725" y="663875"/>
            <a:ext cx="3084525" cy="38115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395" name="Google Shape;395;p51"/>
          <p:cNvSpPr txBox="1">
            <a:spLocks noGrp="1"/>
          </p:cNvSpPr>
          <p:nvPr>
            <p:ph type="body" idx="1"/>
          </p:nvPr>
        </p:nvSpPr>
        <p:spPr>
          <a:xfrm>
            <a:off x="355225" y="1431125"/>
            <a:ext cx="49929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Now, Inevitable Something Changes</a:t>
            </a:r>
            <a:endParaRPr b="1"/>
          </a:p>
          <a:p>
            <a:pPr marL="0" lvl="0" indent="0" algn="l" rtl="0">
              <a:spcBef>
                <a:spcPts val="1200"/>
              </a:spcBef>
              <a:spcAft>
                <a:spcPts val="0"/>
              </a:spcAft>
              <a:buNone/>
            </a:pPr>
            <a:r>
              <a:rPr lang="en"/>
              <a:t>Perhaps CoreData / SharedPreferences is not enough we need to save this “better”!</a:t>
            </a:r>
            <a:endParaRPr/>
          </a:p>
          <a:p>
            <a:pPr marL="0" lvl="0" indent="0" algn="l" rtl="0">
              <a:spcBef>
                <a:spcPts val="1200"/>
              </a:spcBef>
              <a:spcAft>
                <a:spcPts val="0"/>
              </a:spcAft>
              <a:buNone/>
            </a:pPr>
            <a:endParaRPr/>
          </a:p>
          <a:p>
            <a:pPr marL="0" lvl="0" indent="0" algn="l" rtl="0">
              <a:spcBef>
                <a:spcPts val="1200"/>
              </a:spcBef>
              <a:spcAft>
                <a:spcPts val="0"/>
              </a:spcAft>
              <a:buNone/>
            </a:pPr>
            <a:r>
              <a:rPr lang="en"/>
              <a:t>This has the example to affect everything in the dependency tree </a:t>
            </a:r>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396" name="Google Shape;396;p5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pic>
        <p:nvPicPr>
          <p:cNvPr id="397" name="Google Shape;397;p51"/>
          <p:cNvPicPr preferRelativeResize="0"/>
          <p:nvPr/>
        </p:nvPicPr>
        <p:blipFill>
          <a:blip r:embed="rId3">
            <a:alphaModFix/>
          </a:blip>
          <a:stretch>
            <a:fillRect/>
          </a:stretch>
        </p:blipFill>
        <p:spPr>
          <a:xfrm>
            <a:off x="5434768" y="635125"/>
            <a:ext cx="3134444" cy="387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403" name="Google Shape;403;p52"/>
          <p:cNvSpPr txBox="1">
            <a:spLocks noGrp="1"/>
          </p:cNvSpPr>
          <p:nvPr>
            <p:ph type="body" idx="1"/>
          </p:nvPr>
        </p:nvSpPr>
        <p:spPr>
          <a:xfrm>
            <a:off x="355225" y="1431125"/>
            <a:ext cx="49929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What if we used, you guessed it interfaces</a:t>
            </a:r>
            <a:endParaRPr b="1"/>
          </a:p>
          <a:p>
            <a:pPr marL="0" lvl="0" indent="0" algn="l" rtl="0">
              <a:spcBef>
                <a:spcPts val="1200"/>
              </a:spcBef>
              <a:spcAft>
                <a:spcPts val="0"/>
              </a:spcAft>
              <a:buNone/>
            </a:pPr>
            <a:r>
              <a:rPr lang="en"/>
              <a:t>This helped </a:t>
            </a:r>
            <a:r>
              <a:rPr lang="en" b="1"/>
              <a:t>a lot</a:t>
            </a:r>
            <a:r>
              <a:rPr lang="en"/>
              <a:t>…. Can we do better?  </a:t>
            </a:r>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404" name="Google Shape;404;p5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pic>
        <p:nvPicPr>
          <p:cNvPr id="405" name="Google Shape;405;p52"/>
          <p:cNvPicPr preferRelativeResize="0"/>
          <p:nvPr/>
        </p:nvPicPr>
        <p:blipFill>
          <a:blip r:embed="rId3">
            <a:alphaModFix/>
          </a:blip>
          <a:stretch>
            <a:fillRect/>
          </a:stretch>
        </p:blipFill>
        <p:spPr>
          <a:xfrm>
            <a:off x="255000" y="2532725"/>
            <a:ext cx="5055824" cy="2042799"/>
          </a:xfrm>
          <a:prstGeom prst="rect">
            <a:avLst/>
          </a:prstGeom>
          <a:noFill/>
          <a:ln>
            <a:noFill/>
          </a:ln>
        </p:spPr>
      </p:pic>
      <p:pic>
        <p:nvPicPr>
          <p:cNvPr id="406" name="Google Shape;406;p52"/>
          <p:cNvPicPr preferRelativeResize="0"/>
          <p:nvPr/>
        </p:nvPicPr>
        <p:blipFill>
          <a:blip r:embed="rId4">
            <a:alphaModFix/>
          </a:blip>
          <a:stretch>
            <a:fillRect/>
          </a:stretch>
        </p:blipFill>
        <p:spPr>
          <a:xfrm>
            <a:off x="5902050" y="109747"/>
            <a:ext cx="2981025" cy="465247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412" name="Google Shape;412;p53"/>
          <p:cNvSpPr txBox="1">
            <a:spLocks noGrp="1"/>
          </p:cNvSpPr>
          <p:nvPr>
            <p:ph type="body" idx="1"/>
          </p:nvPr>
        </p:nvSpPr>
        <p:spPr>
          <a:xfrm>
            <a:off x="355225" y="1431125"/>
            <a:ext cx="49929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We can define our protocols/interfaces based on how our class will interact with each other </a:t>
            </a:r>
            <a:endParaRPr b="1"/>
          </a:p>
          <a:p>
            <a:pPr marL="0" lvl="0" indent="0" algn="l" rtl="0">
              <a:spcBef>
                <a:spcPts val="1200"/>
              </a:spcBef>
              <a:spcAft>
                <a:spcPts val="0"/>
              </a:spcAft>
              <a:buNone/>
            </a:pPr>
            <a:r>
              <a:rPr lang="en"/>
              <a:t> </a:t>
            </a:r>
            <a:endParaRPr/>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413" name="Google Shape;413;p5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pic>
        <p:nvPicPr>
          <p:cNvPr id="414" name="Google Shape;414;p53"/>
          <p:cNvPicPr preferRelativeResize="0"/>
          <p:nvPr/>
        </p:nvPicPr>
        <p:blipFill>
          <a:blip r:embed="rId3">
            <a:alphaModFix/>
          </a:blip>
          <a:stretch>
            <a:fillRect/>
          </a:stretch>
        </p:blipFill>
        <p:spPr>
          <a:xfrm>
            <a:off x="397025" y="2502600"/>
            <a:ext cx="8566973" cy="1900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Dependency Inversion Principle </a:t>
            </a:r>
            <a:endParaRPr/>
          </a:p>
        </p:txBody>
      </p:sp>
      <p:sp>
        <p:nvSpPr>
          <p:cNvPr id="420" name="Google Shape;420;p54"/>
          <p:cNvSpPr txBox="1">
            <a:spLocks noGrp="1"/>
          </p:cNvSpPr>
          <p:nvPr>
            <p:ph type="body" idx="1"/>
          </p:nvPr>
        </p:nvSpPr>
        <p:spPr>
          <a:xfrm>
            <a:off x="355225" y="1431125"/>
            <a:ext cx="8131800" cy="32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is this accomplished? </a:t>
            </a:r>
            <a:endParaRPr b="1"/>
          </a:p>
          <a:p>
            <a:pPr marL="0" lvl="0" indent="0" algn="l" rtl="0">
              <a:spcBef>
                <a:spcPts val="1200"/>
              </a:spcBef>
              <a:spcAft>
                <a:spcPts val="0"/>
              </a:spcAft>
              <a:buNone/>
            </a:pPr>
            <a:r>
              <a:rPr lang="en"/>
              <a:t>Usually using 3rd-party tools, but in its simplest form by limiting initialization</a:t>
            </a: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0"/>
              </a:spcAft>
              <a:buNone/>
            </a:pPr>
            <a:endParaRPr b="1"/>
          </a:p>
          <a:p>
            <a:pPr marL="0" lvl="0" indent="0" algn="l" rtl="0">
              <a:spcBef>
                <a:spcPts val="1200"/>
              </a:spcBef>
              <a:spcAft>
                <a:spcPts val="1200"/>
              </a:spcAft>
              <a:buNone/>
            </a:pPr>
            <a:endParaRPr/>
          </a:p>
        </p:txBody>
      </p:sp>
      <p:sp>
        <p:nvSpPr>
          <p:cNvPr id="421" name="Google Shape;421;p5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rgbClr val="000000"/>
                </a:solidFill>
              </a:rPr>
              <a:t>O</a:t>
            </a:r>
            <a:r>
              <a:rPr lang="en"/>
              <a:t>.</a:t>
            </a:r>
            <a:r>
              <a:rPr lang="en">
                <a:solidFill>
                  <a:schemeClr val="dk1"/>
                </a:solidFill>
              </a:rPr>
              <a:t>L</a:t>
            </a:r>
            <a:r>
              <a:rPr lang="en"/>
              <a:t>.</a:t>
            </a:r>
            <a:r>
              <a:rPr lang="en">
                <a:solidFill>
                  <a:schemeClr val="dk1"/>
                </a:solidFill>
              </a:rPr>
              <a:t>I</a:t>
            </a:r>
            <a:r>
              <a:rPr lang="en"/>
              <a:t>.</a:t>
            </a:r>
            <a:r>
              <a:rPr lang="en">
                <a:solidFill>
                  <a:srgbClr val="FF00FF"/>
                </a:solidFill>
              </a:rPr>
              <a:t>D</a:t>
            </a:r>
            <a:endParaRPr>
              <a:solidFill>
                <a:srgbClr val="FF00FF"/>
              </a:solidFill>
            </a:endParaRPr>
          </a:p>
        </p:txBody>
      </p:sp>
      <p:pic>
        <p:nvPicPr>
          <p:cNvPr id="422" name="Google Shape;422;p54"/>
          <p:cNvPicPr preferRelativeResize="0"/>
          <p:nvPr/>
        </p:nvPicPr>
        <p:blipFill>
          <a:blip r:embed="rId3">
            <a:alphaModFix/>
          </a:blip>
          <a:stretch>
            <a:fillRect/>
          </a:stretch>
        </p:blipFill>
        <p:spPr>
          <a:xfrm>
            <a:off x="355225" y="2482663"/>
            <a:ext cx="3491077" cy="2216745"/>
          </a:xfrm>
          <a:prstGeom prst="rect">
            <a:avLst/>
          </a:prstGeom>
          <a:noFill/>
          <a:ln>
            <a:noFill/>
          </a:ln>
        </p:spPr>
      </p:pic>
      <p:pic>
        <p:nvPicPr>
          <p:cNvPr id="423" name="Google Shape;423;p54"/>
          <p:cNvPicPr preferRelativeResize="0"/>
          <p:nvPr/>
        </p:nvPicPr>
        <p:blipFill>
          <a:blip r:embed="rId4">
            <a:alphaModFix/>
          </a:blip>
          <a:stretch>
            <a:fillRect/>
          </a:stretch>
        </p:blipFill>
        <p:spPr>
          <a:xfrm>
            <a:off x="4144250" y="2482675"/>
            <a:ext cx="4044191" cy="2216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5"/>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Principles not Laws  </a:t>
            </a:r>
            <a:endParaRPr/>
          </a:p>
        </p:txBody>
      </p:sp>
      <p:sp>
        <p:nvSpPr>
          <p:cNvPr id="429" name="Google Shape;429;p55"/>
          <p:cNvSpPr txBox="1">
            <a:spLocks noGrp="1"/>
          </p:cNvSpPr>
          <p:nvPr>
            <p:ph type="body" idx="1"/>
          </p:nvPr>
        </p:nvSpPr>
        <p:spPr>
          <a:xfrm>
            <a:off x="355225" y="1431134"/>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I consider S.O.L.I.D. principles a good tool to understand to help your write better code.  </a:t>
            </a:r>
            <a:endParaRPr b="1"/>
          </a:p>
          <a:p>
            <a:pPr marL="0" lvl="0" indent="0" algn="l" rtl="0">
              <a:spcBef>
                <a:spcPts val="1200"/>
              </a:spcBef>
              <a:spcAft>
                <a:spcPts val="0"/>
              </a:spcAft>
              <a:buNone/>
            </a:pPr>
            <a:r>
              <a:rPr lang="en" b="1"/>
              <a:t>I do NOT however consider them un-violatable laws of the universe </a:t>
            </a:r>
            <a:endParaRPr b="1"/>
          </a:p>
          <a:p>
            <a:pPr marL="0" lvl="0" indent="0" algn="l" rtl="0">
              <a:spcBef>
                <a:spcPts val="1200"/>
              </a:spcBef>
              <a:spcAft>
                <a:spcPts val="0"/>
              </a:spcAft>
              <a:buNone/>
            </a:pPr>
            <a:r>
              <a:rPr lang="en" b="1"/>
              <a:t>Remember they are suppose to make your code more understandable, flexible, and maintainable </a:t>
            </a:r>
            <a:endParaRPr b="1"/>
          </a:p>
          <a:p>
            <a:pPr marL="0" lvl="0" indent="0" algn="l" rtl="0">
              <a:spcBef>
                <a:spcPts val="1200"/>
              </a:spcBef>
              <a:spcAft>
                <a:spcPts val="0"/>
              </a:spcAft>
              <a:buNone/>
            </a:pPr>
            <a:r>
              <a:rPr lang="en" b="1"/>
              <a:t>Over-Engineered code can be just as much of a nightmare as code with single variable names, ten deep nested if statements, and other similar lunacy</a:t>
            </a:r>
            <a:endParaRPr b="1"/>
          </a:p>
          <a:p>
            <a:pPr marL="0" lvl="0" indent="0" algn="l" rtl="0">
              <a:spcBef>
                <a:spcPts val="1200"/>
              </a:spcBef>
              <a:spcAft>
                <a:spcPts val="1200"/>
              </a:spcAft>
              <a:buNone/>
            </a:pPr>
            <a:endParaRPr b="1"/>
          </a:p>
        </p:txBody>
      </p:sp>
      <p:sp>
        <p:nvSpPr>
          <p:cNvPr id="430" name="Google Shape;430;p5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Tools - S.</a:t>
            </a:r>
            <a:r>
              <a:rPr lang="en">
                <a:solidFill>
                  <a:schemeClr val="dk1"/>
                </a:solidFill>
              </a:rPr>
              <a:t>O</a:t>
            </a:r>
            <a:r>
              <a:rPr lang="en"/>
              <a:t>.L.I.D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29" name="Google Shape;129;p20"/>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“Our drugs module is a mess! This code is hopeless, we need to rewrite the whole thing from scratch”</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30" name="Google Shape;130;p2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31" name="Google Shape;131;p20"/>
          <p:cNvPicPr preferRelativeResize="0"/>
          <p:nvPr/>
        </p:nvPicPr>
        <p:blipFill>
          <a:blip r:embed="rId3">
            <a:alphaModFix/>
          </a:blip>
          <a:stretch>
            <a:fillRect/>
          </a:stretch>
        </p:blipFill>
        <p:spPr>
          <a:xfrm>
            <a:off x="2925280" y="2303725"/>
            <a:ext cx="3376850" cy="2575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6"/>
          <p:cNvSpPr txBox="1">
            <a:spLocks noGrp="1"/>
          </p:cNvSpPr>
          <p:nvPr>
            <p:ph type="title"/>
          </p:nvPr>
        </p:nvSpPr>
        <p:spPr>
          <a:xfrm>
            <a:off x="457200" y="2913061"/>
            <a:ext cx="8231100" cy="16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Clean Code</a:t>
            </a:r>
            <a:endParaRPr/>
          </a:p>
        </p:txBody>
      </p:sp>
      <p:sp>
        <p:nvSpPr>
          <p:cNvPr id="436" name="Google Shape;436;p56"/>
          <p:cNvSpPr txBox="1">
            <a:spLocks noGrp="1"/>
          </p:cNvSpPr>
          <p:nvPr>
            <p:ph type="subTitle" idx="1"/>
          </p:nvPr>
        </p:nvSpPr>
        <p:spPr>
          <a:xfrm>
            <a:off x="457200" y="2477849"/>
            <a:ext cx="82311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7"/>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When we make a mess we clean it up</a:t>
            </a:r>
            <a:endParaRPr/>
          </a:p>
        </p:txBody>
      </p:sp>
      <p:sp>
        <p:nvSpPr>
          <p:cNvPr id="442" name="Google Shape;442;p57"/>
          <p:cNvSpPr txBox="1">
            <a:spLocks noGrp="1"/>
          </p:cNvSpPr>
          <p:nvPr>
            <p:ph type="body" idx="1"/>
          </p:nvPr>
        </p:nvSpPr>
        <p:spPr>
          <a:xfrm>
            <a:off x="355225" y="1574000"/>
            <a:ext cx="43413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It was a group effort to make this code a mess </a:t>
            </a:r>
            <a:endParaRPr sz="2600" b="1"/>
          </a:p>
          <a:p>
            <a:pPr marL="0" lvl="0" indent="0" algn="l" rtl="0">
              <a:spcBef>
                <a:spcPts val="1200"/>
              </a:spcBef>
              <a:spcAft>
                <a:spcPts val="1200"/>
              </a:spcAft>
              <a:buNone/>
            </a:pPr>
            <a:r>
              <a:rPr lang="en" sz="2600" b="1"/>
              <a:t>It will take a group effort to clean it up.</a:t>
            </a:r>
            <a:endParaRPr sz="2600" b="1"/>
          </a:p>
        </p:txBody>
      </p:sp>
      <p:sp>
        <p:nvSpPr>
          <p:cNvPr id="443" name="Google Shape;443;p57"/>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Cleanup</a:t>
            </a:r>
            <a:endParaRPr/>
          </a:p>
        </p:txBody>
      </p:sp>
      <p:pic>
        <p:nvPicPr>
          <p:cNvPr id="444" name="Google Shape;444;p57"/>
          <p:cNvPicPr preferRelativeResize="0"/>
          <p:nvPr/>
        </p:nvPicPr>
        <p:blipFill>
          <a:blip r:embed="rId3">
            <a:alphaModFix/>
          </a:blip>
          <a:stretch>
            <a:fillRect/>
          </a:stretch>
        </p:blipFill>
        <p:spPr>
          <a:xfrm>
            <a:off x="4811000" y="1393550"/>
            <a:ext cx="3980776" cy="3632350"/>
          </a:xfrm>
          <a:prstGeom prst="rect">
            <a:avLst/>
          </a:prstGeom>
          <a:noFill/>
          <a:ln>
            <a:noFill/>
          </a:ln>
        </p:spPr>
      </p:pic>
      <p:sp>
        <p:nvSpPr>
          <p:cNvPr id="445" name="Google Shape;445;p57"/>
          <p:cNvSpPr/>
          <p:nvPr/>
        </p:nvSpPr>
        <p:spPr>
          <a:xfrm flipH="1">
            <a:off x="6490225" y="328825"/>
            <a:ext cx="1596900" cy="1025700"/>
          </a:xfrm>
          <a:prstGeom prst="wedgeRoundRectCallout">
            <a:avLst>
              <a:gd name="adj1" fmla="val -20833"/>
              <a:gd name="adj2" fmla="val 62500"/>
              <a:gd name="adj3" fmla="val 0"/>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WHO THE HELL WROTE THIS CRAP!???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When we make a mess we clean it up</a:t>
            </a:r>
            <a:endParaRPr/>
          </a:p>
        </p:txBody>
      </p:sp>
      <p:sp>
        <p:nvSpPr>
          <p:cNvPr id="451" name="Google Shape;451;p58"/>
          <p:cNvSpPr txBox="1">
            <a:spLocks noGrp="1"/>
          </p:cNvSpPr>
          <p:nvPr>
            <p:ph type="body" idx="1"/>
          </p:nvPr>
        </p:nvSpPr>
        <p:spPr>
          <a:xfrm>
            <a:off x="355225" y="1574000"/>
            <a:ext cx="43413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You may find yourself cleaning up someone else’s mess</a:t>
            </a:r>
            <a:endParaRPr sz="2600" b="1"/>
          </a:p>
          <a:p>
            <a:pPr marL="0" lvl="0" indent="0" algn="l" rtl="0">
              <a:spcBef>
                <a:spcPts val="1200"/>
              </a:spcBef>
              <a:spcAft>
                <a:spcPts val="1200"/>
              </a:spcAft>
              <a:buNone/>
            </a:pPr>
            <a:r>
              <a:rPr lang="en" sz="2600" b="1"/>
              <a:t>Chances are someone has cleaned up a mess you made</a:t>
            </a:r>
            <a:endParaRPr sz="2600" b="1"/>
          </a:p>
        </p:txBody>
      </p:sp>
      <p:sp>
        <p:nvSpPr>
          <p:cNvPr id="452" name="Google Shape;452;p5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Cleanup</a:t>
            </a:r>
            <a:endParaRPr/>
          </a:p>
        </p:txBody>
      </p:sp>
      <p:pic>
        <p:nvPicPr>
          <p:cNvPr id="453" name="Google Shape;453;p58"/>
          <p:cNvPicPr preferRelativeResize="0"/>
          <p:nvPr/>
        </p:nvPicPr>
        <p:blipFill>
          <a:blip r:embed="rId3">
            <a:alphaModFix/>
          </a:blip>
          <a:stretch>
            <a:fillRect/>
          </a:stretch>
        </p:blipFill>
        <p:spPr>
          <a:xfrm>
            <a:off x="4806150" y="1369475"/>
            <a:ext cx="3768851" cy="3676475"/>
          </a:xfrm>
          <a:prstGeom prst="rect">
            <a:avLst/>
          </a:prstGeom>
          <a:noFill/>
          <a:ln>
            <a:noFill/>
          </a:ln>
        </p:spPr>
      </p:pic>
      <p:sp>
        <p:nvSpPr>
          <p:cNvPr id="454" name="Google Shape;454;p58"/>
          <p:cNvSpPr txBox="1"/>
          <p:nvPr/>
        </p:nvSpPr>
        <p:spPr>
          <a:xfrm>
            <a:off x="5026075" y="1479625"/>
            <a:ext cx="1589100" cy="1046700"/>
          </a:xfrm>
          <a:prstGeom prst="rect">
            <a:avLst/>
          </a:prstGeom>
          <a:solidFill>
            <a:schemeClr val="dk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FF00"/>
                </a:solidFill>
                <a:latin typeface="Helvetica Neue"/>
                <a:ea typeface="Helvetica Neue"/>
                <a:cs typeface="Helvetica Neue"/>
                <a:sym typeface="Helvetica Neue"/>
              </a:rPr>
              <a:t>/// 2016-06-19</a:t>
            </a:r>
            <a:endParaRPr>
              <a:solidFill>
                <a:srgbClr val="00FF00"/>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00FF00"/>
                </a:solidFill>
                <a:latin typeface="Helvetica Neue"/>
                <a:ea typeface="Helvetica Neue"/>
                <a:cs typeface="Helvetica Neue"/>
                <a:sym typeface="Helvetica Neue"/>
              </a:rPr>
              <a:t>/// written by: Pat</a:t>
            </a:r>
            <a:endParaRPr>
              <a:solidFill>
                <a:srgbClr val="00FF00"/>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00FF00"/>
              </a:solidFill>
              <a:latin typeface="Helvetica Neue"/>
              <a:ea typeface="Helvetica Neue"/>
              <a:cs typeface="Helvetica Neue"/>
              <a:sym typeface="Helvetica Neue"/>
            </a:endParaRPr>
          </a:p>
          <a:p>
            <a:pPr marL="0" lvl="0" indent="0" algn="l" rtl="0">
              <a:spcBef>
                <a:spcPts val="0"/>
              </a:spcBef>
              <a:spcAft>
                <a:spcPts val="0"/>
              </a:spcAft>
              <a:buNone/>
            </a:pPr>
            <a:r>
              <a:rPr lang="en">
                <a:solidFill>
                  <a:srgbClr val="00FF00"/>
                </a:solidFill>
                <a:latin typeface="Helvetica Neue"/>
                <a:ea typeface="Helvetica Neue"/>
                <a:cs typeface="Helvetica Neue"/>
                <a:sym typeface="Helvetica Neue"/>
              </a:rPr>
              <a:t>class MedMess {</a:t>
            </a:r>
            <a:endParaRPr>
              <a:solidFill>
                <a:srgbClr val="00FF00"/>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5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When someone makes a mess we clean it up</a:t>
            </a:r>
            <a:endParaRPr/>
          </a:p>
        </p:txBody>
      </p:sp>
      <p:sp>
        <p:nvSpPr>
          <p:cNvPr id="460" name="Google Shape;460;p59"/>
          <p:cNvSpPr txBox="1">
            <a:spLocks noGrp="1"/>
          </p:cNvSpPr>
          <p:nvPr>
            <p:ph type="body" idx="1"/>
          </p:nvPr>
        </p:nvSpPr>
        <p:spPr>
          <a:xfrm>
            <a:off x="355225" y="1574000"/>
            <a:ext cx="43413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b="1"/>
              <a:t>Then again sometimes it was your mess all along</a:t>
            </a:r>
            <a:endParaRPr sz="2600" b="1"/>
          </a:p>
          <a:p>
            <a:pPr marL="0" lvl="0" indent="0" algn="l" rtl="0">
              <a:spcBef>
                <a:spcPts val="1200"/>
              </a:spcBef>
              <a:spcAft>
                <a:spcPts val="0"/>
              </a:spcAft>
              <a:buNone/>
            </a:pPr>
            <a:endParaRPr sz="2600" b="1"/>
          </a:p>
          <a:p>
            <a:pPr marL="0" lvl="0" indent="0" algn="l" rtl="0">
              <a:spcBef>
                <a:spcPts val="1200"/>
              </a:spcBef>
              <a:spcAft>
                <a:spcPts val="0"/>
              </a:spcAft>
              <a:buNone/>
            </a:pPr>
            <a:r>
              <a:rPr lang="en" sz="2600" b="1"/>
              <a:t>Either way it is okay</a:t>
            </a:r>
            <a:endParaRPr sz="2600" b="1"/>
          </a:p>
          <a:p>
            <a:pPr marL="0" lvl="0" indent="0" algn="l" rtl="0">
              <a:spcBef>
                <a:spcPts val="1200"/>
              </a:spcBef>
              <a:spcAft>
                <a:spcPts val="1200"/>
              </a:spcAft>
              <a:buNone/>
            </a:pPr>
            <a:r>
              <a:rPr lang="en" sz="2600" b="1"/>
              <a:t>It’s about improving not blaming</a:t>
            </a:r>
            <a:endParaRPr sz="2600" b="1"/>
          </a:p>
        </p:txBody>
      </p:sp>
      <p:sp>
        <p:nvSpPr>
          <p:cNvPr id="461" name="Google Shape;461;p5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Cleanup</a:t>
            </a:r>
            <a:endParaRPr/>
          </a:p>
        </p:txBody>
      </p:sp>
      <p:pic>
        <p:nvPicPr>
          <p:cNvPr id="462" name="Google Shape;462;p59"/>
          <p:cNvPicPr preferRelativeResize="0"/>
          <p:nvPr/>
        </p:nvPicPr>
        <p:blipFill>
          <a:blip r:embed="rId3">
            <a:alphaModFix/>
          </a:blip>
          <a:stretch>
            <a:fillRect/>
          </a:stretch>
        </p:blipFill>
        <p:spPr>
          <a:xfrm>
            <a:off x="4637550" y="1977007"/>
            <a:ext cx="3934950" cy="2725300"/>
          </a:xfrm>
          <a:prstGeom prst="rect">
            <a:avLst/>
          </a:prstGeom>
          <a:noFill/>
          <a:ln>
            <a:noFill/>
          </a:ln>
        </p:spPr>
      </p:pic>
      <p:sp>
        <p:nvSpPr>
          <p:cNvPr id="463" name="Google Shape;463;p59"/>
          <p:cNvSpPr/>
          <p:nvPr/>
        </p:nvSpPr>
        <p:spPr>
          <a:xfrm>
            <a:off x="6912800" y="746763"/>
            <a:ext cx="1886700" cy="1033500"/>
          </a:xfrm>
          <a:prstGeom prst="cloudCallout">
            <a:avLst>
              <a:gd name="adj1" fmla="val -20833"/>
              <a:gd name="adj2" fmla="val 62500"/>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Cleaning up Code 	</a:t>
            </a:r>
            <a:endParaRPr/>
          </a:p>
        </p:txBody>
      </p:sp>
      <p:sp>
        <p:nvSpPr>
          <p:cNvPr id="469" name="Google Shape;469;p60"/>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 does one clean code</a:t>
            </a:r>
            <a:endParaRPr b="1"/>
          </a:p>
          <a:p>
            <a:pPr marL="457200" lvl="0" indent="-342900" algn="l" rtl="0">
              <a:spcBef>
                <a:spcPts val="1200"/>
              </a:spcBef>
              <a:spcAft>
                <a:spcPts val="0"/>
              </a:spcAft>
              <a:buSzPts val="1800"/>
              <a:buChar char="●"/>
            </a:pPr>
            <a:r>
              <a:rPr lang="en"/>
              <a:t>A little bit of a time</a:t>
            </a:r>
            <a:endParaRPr sz="4400" b="1"/>
          </a:p>
        </p:txBody>
      </p:sp>
      <p:sp>
        <p:nvSpPr>
          <p:cNvPr id="470" name="Google Shape;470;p6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Letting the code speak for itself	</a:t>
            </a:r>
            <a:endParaRPr/>
          </a:p>
        </p:txBody>
      </p:sp>
      <p:sp>
        <p:nvSpPr>
          <p:cNvPr id="476" name="Google Shape;476;p61"/>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a line of code needs a comment to explain what it is doing, you’re probably doing it wrong. (public apis are different explain)</a:t>
            </a:r>
            <a:endParaRPr/>
          </a:p>
          <a:p>
            <a:pPr marL="457200" lvl="0" indent="-342900" algn="l" rtl="0">
              <a:spcBef>
                <a:spcPts val="0"/>
              </a:spcBef>
              <a:spcAft>
                <a:spcPts val="0"/>
              </a:spcAft>
              <a:buSzPts val="1800"/>
              <a:buChar char="●"/>
            </a:pPr>
            <a:r>
              <a:rPr lang="en"/>
              <a:t>Clean code should resemble well written prose </a:t>
            </a:r>
            <a:endParaRPr/>
          </a:p>
          <a:p>
            <a:pPr marL="457200" lvl="0" indent="-342900" algn="l" rtl="0">
              <a:spcBef>
                <a:spcPts val="0"/>
              </a:spcBef>
              <a:spcAft>
                <a:spcPts val="0"/>
              </a:spcAft>
              <a:buSzPts val="1800"/>
              <a:buChar char="●"/>
            </a:pPr>
            <a:r>
              <a:rPr lang="en"/>
              <a:t>After all what is the best coding language in the world???  </a:t>
            </a:r>
            <a:endParaRPr/>
          </a:p>
          <a:p>
            <a:pPr marL="457200" lvl="0" indent="0" algn="l" rtl="0">
              <a:spcBef>
                <a:spcPts val="1200"/>
              </a:spcBef>
              <a:spcAft>
                <a:spcPts val="1200"/>
              </a:spcAft>
              <a:buNone/>
            </a:pPr>
            <a:r>
              <a:rPr lang="en" sz="4400" b="1"/>
              <a:t>English </a:t>
            </a:r>
            <a:endParaRPr sz="4400" b="1"/>
          </a:p>
        </p:txBody>
      </p:sp>
      <p:sp>
        <p:nvSpPr>
          <p:cNvPr id="477" name="Google Shape;477;p6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Resembles Well Written Prose </a:t>
            </a:r>
            <a:endParaRPr/>
          </a:p>
        </p:txBody>
      </p:sp>
      <p:sp>
        <p:nvSpPr>
          <p:cNvPr id="483" name="Google Shape;483;p62"/>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Wrapping </a:t>
            </a:r>
            <a:r>
              <a:rPr lang="en" i="1"/>
              <a:t>if statements</a:t>
            </a:r>
            <a:r>
              <a:rPr lang="en"/>
              <a:t> in </a:t>
            </a:r>
            <a:r>
              <a:rPr lang="en" i="1"/>
              <a:t>private </a:t>
            </a:r>
            <a:r>
              <a:rPr lang="en"/>
              <a:t>functions</a:t>
            </a:r>
            <a:endParaRPr/>
          </a:p>
        </p:txBody>
      </p:sp>
      <p:sp>
        <p:nvSpPr>
          <p:cNvPr id="484" name="Google Shape;484;p6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485" name="Google Shape;485;p62"/>
          <p:cNvPicPr preferRelativeResize="0"/>
          <p:nvPr/>
        </p:nvPicPr>
        <p:blipFill>
          <a:blip r:embed="rId3">
            <a:alphaModFix/>
          </a:blip>
          <a:stretch>
            <a:fillRect/>
          </a:stretch>
        </p:blipFill>
        <p:spPr>
          <a:xfrm>
            <a:off x="355225" y="2241674"/>
            <a:ext cx="5003450" cy="2555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Resembles Well Written Prose </a:t>
            </a:r>
            <a:endParaRPr/>
          </a:p>
        </p:txBody>
      </p:sp>
      <p:sp>
        <p:nvSpPr>
          <p:cNvPr id="491" name="Google Shape;491;p63"/>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Wrapping </a:t>
            </a:r>
            <a:r>
              <a:rPr lang="en" i="1"/>
              <a:t>if statements</a:t>
            </a:r>
            <a:r>
              <a:rPr lang="en"/>
              <a:t> in </a:t>
            </a:r>
            <a:r>
              <a:rPr lang="en" i="1"/>
              <a:t>private </a:t>
            </a:r>
            <a:r>
              <a:rPr lang="en"/>
              <a:t>functions</a:t>
            </a:r>
            <a:endParaRPr/>
          </a:p>
        </p:txBody>
      </p:sp>
      <p:sp>
        <p:nvSpPr>
          <p:cNvPr id="492" name="Google Shape;492;p6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493" name="Google Shape;493;p63"/>
          <p:cNvPicPr preferRelativeResize="0"/>
          <p:nvPr/>
        </p:nvPicPr>
        <p:blipFill>
          <a:blip r:embed="rId3">
            <a:alphaModFix/>
          </a:blip>
          <a:stretch>
            <a:fillRect/>
          </a:stretch>
        </p:blipFill>
        <p:spPr>
          <a:xfrm>
            <a:off x="4687073" y="2039725"/>
            <a:ext cx="4230300" cy="2948826"/>
          </a:xfrm>
          <a:prstGeom prst="rect">
            <a:avLst/>
          </a:prstGeom>
          <a:noFill/>
          <a:ln>
            <a:noFill/>
          </a:ln>
        </p:spPr>
      </p:pic>
      <p:pic>
        <p:nvPicPr>
          <p:cNvPr id="494" name="Google Shape;494;p63"/>
          <p:cNvPicPr preferRelativeResize="0"/>
          <p:nvPr/>
        </p:nvPicPr>
        <p:blipFill>
          <a:blip r:embed="rId4">
            <a:alphaModFix/>
          </a:blip>
          <a:stretch>
            <a:fillRect/>
          </a:stretch>
        </p:blipFill>
        <p:spPr>
          <a:xfrm>
            <a:off x="195500" y="2072325"/>
            <a:ext cx="4204024" cy="2948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Avoiding Code Smells </a:t>
            </a:r>
            <a:endParaRPr/>
          </a:p>
        </p:txBody>
      </p:sp>
      <p:sp>
        <p:nvSpPr>
          <p:cNvPr id="500" name="Google Shape;500;p64"/>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Char char="●"/>
            </a:pPr>
            <a:r>
              <a:rPr lang="en" sz="2400"/>
              <a:t>Code that indicates a deeper problem</a:t>
            </a:r>
            <a:endParaRPr sz="2400"/>
          </a:p>
          <a:p>
            <a:pPr marL="457200" lvl="0" indent="-381000" algn="l" rtl="0">
              <a:lnSpc>
                <a:spcPct val="150000"/>
              </a:lnSpc>
              <a:spcBef>
                <a:spcPts val="0"/>
              </a:spcBef>
              <a:spcAft>
                <a:spcPts val="0"/>
              </a:spcAft>
              <a:buSzPts val="2400"/>
              <a:buChar char="●"/>
            </a:pPr>
            <a:r>
              <a:rPr lang="en" sz="2400"/>
              <a:t>Often Subjective</a:t>
            </a:r>
            <a:endParaRPr sz="2400"/>
          </a:p>
          <a:p>
            <a:pPr marL="457200" lvl="0" indent="-381000" algn="l" rtl="0">
              <a:lnSpc>
                <a:spcPct val="150000"/>
              </a:lnSpc>
              <a:spcBef>
                <a:spcPts val="0"/>
              </a:spcBef>
              <a:spcAft>
                <a:spcPts val="0"/>
              </a:spcAft>
              <a:buSzPts val="2400"/>
              <a:buChar char="●"/>
            </a:pPr>
            <a:r>
              <a:rPr lang="en" sz="2400"/>
              <a:t>Not necessarily even a bug</a:t>
            </a:r>
            <a:endParaRPr sz="2400"/>
          </a:p>
          <a:p>
            <a:pPr marL="457200" lvl="0" indent="-381000" algn="l" rtl="0">
              <a:lnSpc>
                <a:spcPct val="150000"/>
              </a:lnSpc>
              <a:spcBef>
                <a:spcPts val="0"/>
              </a:spcBef>
              <a:spcAft>
                <a:spcPts val="0"/>
              </a:spcAft>
              <a:buSzPts val="2400"/>
              <a:buChar char="●"/>
            </a:pPr>
            <a:r>
              <a:rPr lang="en" sz="2400"/>
              <a:t>Some examples….</a:t>
            </a:r>
            <a:endParaRPr sz="2400"/>
          </a:p>
        </p:txBody>
      </p:sp>
      <p:sp>
        <p:nvSpPr>
          <p:cNvPr id="501" name="Google Shape;501;p6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Inverting </a:t>
            </a:r>
            <a:r>
              <a:rPr lang="en" i="1"/>
              <a:t>if statements</a:t>
            </a:r>
            <a:endParaRPr i="1"/>
          </a:p>
        </p:txBody>
      </p:sp>
      <p:sp>
        <p:nvSpPr>
          <p:cNvPr id="507" name="Google Shape;507;p6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08" name="Google Shape;508;p65"/>
          <p:cNvPicPr preferRelativeResize="0"/>
          <p:nvPr/>
        </p:nvPicPr>
        <p:blipFill>
          <a:blip r:embed="rId3">
            <a:alphaModFix/>
          </a:blip>
          <a:stretch>
            <a:fillRect/>
          </a:stretch>
        </p:blipFill>
        <p:spPr>
          <a:xfrm>
            <a:off x="152400" y="1413538"/>
            <a:ext cx="4330763" cy="3264637"/>
          </a:xfrm>
          <a:prstGeom prst="rect">
            <a:avLst/>
          </a:prstGeom>
          <a:noFill/>
          <a:ln>
            <a:noFill/>
          </a:ln>
        </p:spPr>
      </p:pic>
      <p:pic>
        <p:nvPicPr>
          <p:cNvPr id="509" name="Google Shape;509;p65"/>
          <p:cNvPicPr preferRelativeResize="0"/>
          <p:nvPr/>
        </p:nvPicPr>
        <p:blipFill>
          <a:blip r:embed="rId4">
            <a:alphaModFix/>
          </a:blip>
          <a:stretch>
            <a:fillRect/>
          </a:stretch>
        </p:blipFill>
        <p:spPr>
          <a:xfrm>
            <a:off x="4629715" y="1413550"/>
            <a:ext cx="4485733" cy="3264625"/>
          </a:xfrm>
          <a:prstGeom prst="rect">
            <a:avLst/>
          </a:prstGeom>
          <a:noFill/>
          <a:ln>
            <a:noFill/>
          </a:ln>
        </p:spPr>
      </p:pic>
      <p:pic>
        <p:nvPicPr>
          <p:cNvPr id="510" name="Google Shape;510;p65"/>
          <p:cNvPicPr preferRelativeResize="0"/>
          <p:nvPr/>
        </p:nvPicPr>
        <p:blipFill>
          <a:blip r:embed="rId5">
            <a:alphaModFix/>
          </a:blip>
          <a:stretch>
            <a:fillRect/>
          </a:stretch>
        </p:blipFill>
        <p:spPr>
          <a:xfrm>
            <a:off x="152400" y="1413550"/>
            <a:ext cx="4330775" cy="3270054"/>
          </a:xfrm>
          <a:prstGeom prst="rect">
            <a:avLst/>
          </a:prstGeom>
          <a:noFill/>
          <a:ln>
            <a:noFill/>
          </a:ln>
        </p:spPr>
      </p:pic>
      <p:pic>
        <p:nvPicPr>
          <p:cNvPr id="511" name="Google Shape;511;p65"/>
          <p:cNvPicPr preferRelativeResize="0"/>
          <p:nvPr/>
        </p:nvPicPr>
        <p:blipFill>
          <a:blip r:embed="rId6">
            <a:alphaModFix/>
          </a:blip>
          <a:stretch>
            <a:fillRect/>
          </a:stretch>
        </p:blipFill>
        <p:spPr>
          <a:xfrm>
            <a:off x="4629725" y="1413550"/>
            <a:ext cx="4485724" cy="3264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37" name="Google Shape;137;p21"/>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“However we have product deadlines” </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38" name="Google Shape;138;p2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39" name="Google Shape;139;p21"/>
          <p:cNvPicPr preferRelativeResize="0"/>
          <p:nvPr/>
        </p:nvPicPr>
        <p:blipFill>
          <a:blip r:embed="rId3">
            <a:alphaModFix/>
          </a:blip>
          <a:stretch>
            <a:fillRect/>
          </a:stretch>
        </p:blipFill>
        <p:spPr>
          <a:xfrm>
            <a:off x="5318325" y="2278638"/>
            <a:ext cx="1994075" cy="2403116"/>
          </a:xfrm>
          <a:prstGeom prst="rect">
            <a:avLst/>
          </a:prstGeom>
          <a:noFill/>
          <a:ln>
            <a:noFill/>
          </a:ln>
        </p:spPr>
      </p:pic>
      <p:sp>
        <p:nvSpPr>
          <p:cNvPr id="140" name="Google Shape;140;p21"/>
          <p:cNvSpPr txBox="1"/>
          <p:nvPr/>
        </p:nvSpPr>
        <p:spPr>
          <a:xfrm>
            <a:off x="6209325" y="1663050"/>
            <a:ext cx="1512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Amatic SC"/>
                <a:ea typeface="Amatic SC"/>
                <a:cs typeface="Amatic SC"/>
                <a:sym typeface="Amatic SC"/>
              </a:rPr>
              <a:t>HAHAHAHAHAHAHAHAHA</a:t>
            </a:r>
            <a:endParaRPr sz="1600" b="1">
              <a:latin typeface="Amatic SC"/>
              <a:ea typeface="Amatic SC"/>
              <a:cs typeface="Amatic SC"/>
              <a:sym typeface="Amatic SC"/>
            </a:endParaRPr>
          </a:p>
          <a:p>
            <a:pPr marL="0" lvl="0" indent="0" algn="l" rtl="0">
              <a:spcBef>
                <a:spcPts val="0"/>
              </a:spcBef>
              <a:spcAft>
                <a:spcPts val="0"/>
              </a:spcAft>
              <a:buNone/>
            </a:pPr>
            <a:r>
              <a:rPr lang="en" sz="1600" b="1">
                <a:latin typeface="Amatic SC"/>
                <a:ea typeface="Amatic SC"/>
                <a:cs typeface="Amatic SC"/>
                <a:sym typeface="Amatic SC"/>
              </a:rPr>
              <a:t>   HAHAHAHAHAHAHAHAH</a:t>
            </a:r>
            <a:endParaRPr sz="1600" b="1">
              <a:latin typeface="Amatic SC"/>
              <a:ea typeface="Amatic SC"/>
              <a:cs typeface="Amatic SC"/>
              <a:sym typeface="Amatic SC"/>
            </a:endParaRPr>
          </a:p>
        </p:txBody>
      </p:sp>
      <p:pic>
        <p:nvPicPr>
          <p:cNvPr id="141" name="Google Shape;141;p21"/>
          <p:cNvPicPr preferRelativeResize="0"/>
          <p:nvPr/>
        </p:nvPicPr>
        <p:blipFill>
          <a:blip r:embed="rId4">
            <a:alphaModFix/>
          </a:blip>
          <a:stretch>
            <a:fillRect/>
          </a:stretch>
        </p:blipFill>
        <p:spPr>
          <a:xfrm>
            <a:off x="1371600" y="2370525"/>
            <a:ext cx="2286000" cy="2219325"/>
          </a:xfrm>
          <a:prstGeom prst="rect">
            <a:avLst/>
          </a:prstGeom>
          <a:noFill/>
          <a:ln>
            <a:noFill/>
          </a:ln>
        </p:spPr>
      </p:pic>
      <p:sp>
        <p:nvSpPr>
          <p:cNvPr id="142" name="Google Shape;142;p21"/>
          <p:cNvSpPr txBox="1"/>
          <p:nvPr/>
        </p:nvSpPr>
        <p:spPr>
          <a:xfrm rot="-353107">
            <a:off x="2123440" y="3824002"/>
            <a:ext cx="1009420" cy="61556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Dev</a:t>
            </a:r>
            <a:endParaRPr b="1">
              <a:latin typeface="Helvetica Neue"/>
              <a:ea typeface="Helvetica Neue"/>
              <a:cs typeface="Helvetica Neue"/>
              <a:sym typeface="Helvetica Neue"/>
            </a:endParaRPr>
          </a:p>
          <a:p>
            <a:pPr marL="0" lvl="0" indent="0" algn="ctr" rtl="0">
              <a:spcBef>
                <a:spcPts val="0"/>
              </a:spcBef>
              <a:spcAft>
                <a:spcPts val="0"/>
              </a:spcAft>
              <a:buNone/>
            </a:pPr>
            <a:r>
              <a:rPr lang="en" b="1">
                <a:latin typeface="Helvetica Neue"/>
                <a:ea typeface="Helvetica Neue"/>
                <a:cs typeface="Helvetica Neue"/>
                <a:sym typeface="Helvetica Neue"/>
              </a:rPr>
              <a:t>Manager</a:t>
            </a:r>
            <a:endParaRPr b="1">
              <a:latin typeface="Helvetica Neue"/>
              <a:ea typeface="Helvetica Neue"/>
              <a:cs typeface="Helvetica Neue"/>
              <a:sym typeface="Helvetica Neue"/>
            </a:endParaRPr>
          </a:p>
        </p:txBody>
      </p:sp>
      <p:sp>
        <p:nvSpPr>
          <p:cNvPr id="143" name="Google Shape;143;p21"/>
          <p:cNvSpPr txBox="1"/>
          <p:nvPr/>
        </p:nvSpPr>
        <p:spPr>
          <a:xfrm rot="1454037">
            <a:off x="6016519" y="3485346"/>
            <a:ext cx="1009347" cy="40028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Helvetica Neue"/>
                <a:ea typeface="Helvetica Neue"/>
                <a:cs typeface="Helvetica Neue"/>
                <a:sym typeface="Helvetica Neue"/>
              </a:rPr>
              <a:t>Product</a:t>
            </a:r>
            <a:endParaRPr b="1">
              <a:latin typeface="Helvetica Neue"/>
              <a:ea typeface="Helvetica Neue"/>
              <a:cs typeface="Helvetica Neue"/>
              <a:sym typeface="Helvetica Neue"/>
            </a:endParaRPr>
          </a:p>
        </p:txBody>
      </p:sp>
      <p:sp>
        <p:nvSpPr>
          <p:cNvPr id="144" name="Google Shape;144;p21"/>
          <p:cNvSpPr/>
          <p:nvPr/>
        </p:nvSpPr>
        <p:spPr>
          <a:xfrm>
            <a:off x="226200" y="1985650"/>
            <a:ext cx="1512900" cy="1310100"/>
          </a:xfrm>
          <a:prstGeom prst="wedgeRectCallout">
            <a:avLst>
              <a:gd name="adj1" fmla="val 44993"/>
              <a:gd name="adj2" fmla="val 71287"/>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So listen, we just need to stop writing any new features for about 6 months.  8 Tops!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Large methods… Where classes go to hide</a:t>
            </a:r>
            <a:endParaRPr/>
          </a:p>
        </p:txBody>
      </p:sp>
      <p:sp>
        <p:nvSpPr>
          <p:cNvPr id="517" name="Google Shape;517;p66"/>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Large methods may risk doing too much and are often good candidates for a refactor </a:t>
            </a:r>
            <a:endParaRPr b="1"/>
          </a:p>
          <a:p>
            <a:pPr marL="0" lvl="0" indent="0" algn="l" rtl="0">
              <a:spcBef>
                <a:spcPts val="1200"/>
              </a:spcBef>
              <a:spcAft>
                <a:spcPts val="1200"/>
              </a:spcAft>
              <a:buNone/>
            </a:pPr>
            <a:endParaRPr b="1"/>
          </a:p>
        </p:txBody>
      </p:sp>
      <p:sp>
        <p:nvSpPr>
          <p:cNvPr id="518" name="Google Shape;518;p6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19" name="Google Shape;519;p66"/>
          <p:cNvPicPr preferRelativeResize="0"/>
          <p:nvPr/>
        </p:nvPicPr>
        <p:blipFill>
          <a:blip r:embed="rId3">
            <a:alphaModFix/>
          </a:blip>
          <a:stretch>
            <a:fillRect/>
          </a:stretch>
        </p:blipFill>
        <p:spPr>
          <a:xfrm>
            <a:off x="355225" y="2311075"/>
            <a:ext cx="4142250" cy="2372926"/>
          </a:xfrm>
          <a:prstGeom prst="rect">
            <a:avLst/>
          </a:prstGeom>
          <a:noFill/>
          <a:ln>
            <a:noFill/>
          </a:ln>
        </p:spPr>
      </p:pic>
      <p:pic>
        <p:nvPicPr>
          <p:cNvPr id="520" name="Google Shape;520;p66"/>
          <p:cNvPicPr preferRelativeResize="0"/>
          <p:nvPr/>
        </p:nvPicPr>
        <p:blipFill>
          <a:blip r:embed="rId4">
            <a:alphaModFix/>
          </a:blip>
          <a:stretch>
            <a:fillRect/>
          </a:stretch>
        </p:blipFill>
        <p:spPr>
          <a:xfrm>
            <a:off x="4627875" y="2311075"/>
            <a:ext cx="4283998" cy="23729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7"/>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Large methods… Where classes go to hide</a:t>
            </a:r>
            <a:endParaRPr/>
          </a:p>
        </p:txBody>
      </p:sp>
      <p:sp>
        <p:nvSpPr>
          <p:cNvPr id="526" name="Google Shape;526;p67"/>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Large methods may risk doing too much and are often good candidates for a refactor </a:t>
            </a:r>
            <a:endParaRPr b="1"/>
          </a:p>
          <a:p>
            <a:pPr marL="0" lvl="0" indent="0" algn="l" rtl="0">
              <a:spcBef>
                <a:spcPts val="1200"/>
              </a:spcBef>
              <a:spcAft>
                <a:spcPts val="1200"/>
              </a:spcAft>
              <a:buNone/>
            </a:pPr>
            <a:endParaRPr b="1"/>
          </a:p>
        </p:txBody>
      </p:sp>
      <p:sp>
        <p:nvSpPr>
          <p:cNvPr id="527" name="Google Shape;527;p67"/>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28" name="Google Shape;528;p67"/>
          <p:cNvPicPr preferRelativeResize="0"/>
          <p:nvPr/>
        </p:nvPicPr>
        <p:blipFill>
          <a:blip r:embed="rId3">
            <a:alphaModFix/>
          </a:blip>
          <a:stretch>
            <a:fillRect/>
          </a:stretch>
        </p:blipFill>
        <p:spPr>
          <a:xfrm>
            <a:off x="403525" y="2253025"/>
            <a:ext cx="5165377" cy="26041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Passing Flags as Parameters </a:t>
            </a:r>
            <a:endParaRPr/>
          </a:p>
        </p:txBody>
      </p:sp>
      <p:sp>
        <p:nvSpPr>
          <p:cNvPr id="534" name="Google Shape;534;p6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35" name="Google Shape;535;p68"/>
          <p:cNvPicPr preferRelativeResize="0"/>
          <p:nvPr/>
        </p:nvPicPr>
        <p:blipFill>
          <a:blip r:embed="rId3">
            <a:alphaModFix/>
          </a:blip>
          <a:stretch>
            <a:fillRect/>
          </a:stretch>
        </p:blipFill>
        <p:spPr>
          <a:xfrm>
            <a:off x="4833025" y="1413575"/>
            <a:ext cx="3895274" cy="3153100"/>
          </a:xfrm>
          <a:prstGeom prst="rect">
            <a:avLst/>
          </a:prstGeom>
          <a:noFill/>
          <a:ln>
            <a:noFill/>
          </a:ln>
        </p:spPr>
      </p:pic>
      <p:pic>
        <p:nvPicPr>
          <p:cNvPr id="536" name="Google Shape;536;p68"/>
          <p:cNvPicPr preferRelativeResize="0"/>
          <p:nvPr/>
        </p:nvPicPr>
        <p:blipFill>
          <a:blip r:embed="rId4">
            <a:alphaModFix/>
          </a:blip>
          <a:stretch>
            <a:fillRect/>
          </a:stretch>
        </p:blipFill>
        <p:spPr>
          <a:xfrm>
            <a:off x="426175" y="1413575"/>
            <a:ext cx="4164351" cy="3153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Functions with Too Many Parameters </a:t>
            </a:r>
            <a:endParaRPr/>
          </a:p>
        </p:txBody>
      </p:sp>
      <p:sp>
        <p:nvSpPr>
          <p:cNvPr id="542" name="Google Shape;542;p6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43" name="Google Shape;543;p69"/>
          <p:cNvPicPr preferRelativeResize="0"/>
          <p:nvPr/>
        </p:nvPicPr>
        <p:blipFill>
          <a:blip r:embed="rId3">
            <a:alphaModFix/>
          </a:blip>
          <a:stretch>
            <a:fillRect/>
          </a:stretch>
        </p:blipFill>
        <p:spPr>
          <a:xfrm>
            <a:off x="1293200" y="1361401"/>
            <a:ext cx="3302049" cy="3456000"/>
          </a:xfrm>
          <a:prstGeom prst="rect">
            <a:avLst/>
          </a:prstGeom>
          <a:noFill/>
          <a:ln>
            <a:noFill/>
          </a:ln>
        </p:spPr>
      </p:pic>
      <p:pic>
        <p:nvPicPr>
          <p:cNvPr id="544" name="Google Shape;544;p69"/>
          <p:cNvPicPr preferRelativeResize="0"/>
          <p:nvPr/>
        </p:nvPicPr>
        <p:blipFill>
          <a:blip r:embed="rId4">
            <a:alphaModFix/>
          </a:blip>
          <a:stretch>
            <a:fillRect/>
          </a:stretch>
        </p:blipFill>
        <p:spPr>
          <a:xfrm>
            <a:off x="5549525" y="983302"/>
            <a:ext cx="3383600" cy="3834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Functions with Too Many Parameters </a:t>
            </a:r>
            <a:endParaRPr/>
          </a:p>
        </p:txBody>
      </p:sp>
      <p:sp>
        <p:nvSpPr>
          <p:cNvPr id="550" name="Google Shape;550;p7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pic>
        <p:nvPicPr>
          <p:cNvPr id="551" name="Google Shape;551;p70"/>
          <p:cNvPicPr preferRelativeResize="0"/>
          <p:nvPr/>
        </p:nvPicPr>
        <p:blipFill>
          <a:blip r:embed="rId3">
            <a:alphaModFix/>
          </a:blip>
          <a:stretch>
            <a:fillRect/>
          </a:stretch>
        </p:blipFill>
        <p:spPr>
          <a:xfrm>
            <a:off x="2712063" y="1498313"/>
            <a:ext cx="3719865" cy="326463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Making private functions public so another class can use them </a:t>
            </a:r>
            <a:endParaRPr/>
          </a:p>
        </p:txBody>
      </p:sp>
      <p:sp>
        <p:nvSpPr>
          <p:cNvPr id="557" name="Google Shape;557;p7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 Architecture </a:t>
            </a:r>
            <a:endParaRPr/>
          </a:p>
        </p:txBody>
      </p:sp>
      <p:sp>
        <p:nvSpPr>
          <p:cNvPr id="563" name="Google Shape;563;p72"/>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TODO:</a:t>
            </a:r>
            <a:endParaRPr sz="2400"/>
          </a:p>
          <a:p>
            <a:pPr marL="0" lvl="0" indent="0" algn="l" rtl="0">
              <a:spcBef>
                <a:spcPts val="1200"/>
              </a:spcBef>
              <a:spcAft>
                <a:spcPts val="0"/>
              </a:spcAft>
              <a:buNone/>
            </a:pPr>
            <a:r>
              <a:rPr lang="en" sz="2400"/>
              <a:t>This slide can easily be a whole other presentation but I want to at least introduce the idea without getting into it.  </a:t>
            </a:r>
            <a:endParaRPr sz="2400"/>
          </a:p>
          <a:p>
            <a:pPr marL="0" lvl="0" indent="0" algn="l" rtl="0">
              <a:spcBef>
                <a:spcPts val="1200"/>
              </a:spcBef>
              <a:spcAft>
                <a:spcPts val="1200"/>
              </a:spcAft>
              <a:buNone/>
            </a:pPr>
            <a:r>
              <a:rPr lang="en" sz="2400"/>
              <a:t>This also means we should probably agree on what architectures to propose for iOS and Android</a:t>
            </a:r>
            <a:endParaRPr sz="2400"/>
          </a:p>
        </p:txBody>
      </p:sp>
      <p:sp>
        <p:nvSpPr>
          <p:cNvPr id="564" name="Google Shape;564;p7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7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3"/>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a:t>TODO more code clean up strategies ………</a:t>
            </a:r>
            <a:endParaRPr/>
          </a:p>
        </p:txBody>
      </p:sp>
      <p:sp>
        <p:nvSpPr>
          <p:cNvPr id="571" name="Google Shape;571;p7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Leave The Code A Little Better Than you Found It</a:t>
            </a:r>
            <a:endParaRPr/>
          </a:p>
        </p:txBody>
      </p:sp>
      <p:sp>
        <p:nvSpPr>
          <p:cNvPr id="577" name="Google Shape;577;p74"/>
          <p:cNvSpPr txBox="1">
            <a:spLocks noGrp="1"/>
          </p:cNvSpPr>
          <p:nvPr>
            <p:ph type="body" idx="1"/>
          </p:nvPr>
        </p:nvSpPr>
        <p:spPr>
          <a:xfrm>
            <a:off x="355225" y="1417534"/>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You will not have time to spend hours refactoring each class you touch</a:t>
            </a:r>
            <a:endParaRPr sz="2400" b="1"/>
          </a:p>
          <a:p>
            <a:pPr marL="0" lvl="0" indent="0" algn="l" rtl="0">
              <a:spcBef>
                <a:spcPts val="1200"/>
              </a:spcBef>
              <a:spcAft>
                <a:spcPts val="0"/>
              </a:spcAft>
              <a:buNone/>
            </a:pPr>
            <a:r>
              <a:rPr lang="en" sz="2400"/>
              <a:t>However, if you read or modify a class take some time to improve it</a:t>
            </a:r>
            <a:endParaRPr sz="2400"/>
          </a:p>
          <a:p>
            <a:pPr marL="0" lvl="0" indent="0" algn="l" rtl="0">
              <a:spcBef>
                <a:spcPts val="1200"/>
              </a:spcBef>
              <a:spcAft>
                <a:spcPts val="0"/>
              </a:spcAft>
              <a:buNone/>
            </a:pPr>
            <a:r>
              <a:rPr lang="en" sz="2400"/>
              <a:t>It does not matter if it is a class you wrote or someone else wrote</a:t>
            </a:r>
            <a:endParaRPr sz="2400"/>
          </a:p>
          <a:p>
            <a:pPr marL="0" lvl="0" indent="0" algn="l" rtl="0">
              <a:spcBef>
                <a:spcPts val="1200"/>
              </a:spcBef>
              <a:spcAft>
                <a:spcPts val="1200"/>
              </a:spcAft>
              <a:buNone/>
            </a:pPr>
            <a:r>
              <a:rPr lang="en" sz="2400"/>
              <a:t>…and you </a:t>
            </a:r>
            <a:r>
              <a:rPr lang="en" sz="2400" b="1"/>
              <a:t>don’t</a:t>
            </a:r>
            <a:r>
              <a:rPr lang="en" sz="2400"/>
              <a:t> </a:t>
            </a:r>
            <a:r>
              <a:rPr lang="en" sz="2400" b="1"/>
              <a:t>take it personally</a:t>
            </a:r>
            <a:r>
              <a:rPr lang="en" sz="2400"/>
              <a:t> if someone refactors your code</a:t>
            </a:r>
            <a:endParaRPr sz="2400"/>
          </a:p>
        </p:txBody>
      </p:sp>
      <p:sp>
        <p:nvSpPr>
          <p:cNvPr id="578" name="Google Shape;578;p7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5"/>
          <p:cNvSpPr txBox="1">
            <a:spLocks noGrp="1"/>
          </p:cNvSpPr>
          <p:nvPr>
            <p:ph type="title"/>
          </p:nvPr>
        </p:nvSpPr>
        <p:spPr>
          <a:xfrm>
            <a:off x="355225" y="739475"/>
            <a:ext cx="82491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Over Engineering: When keeping it Clean Code goes wrong </a:t>
            </a:r>
            <a:endParaRPr/>
          </a:p>
        </p:txBody>
      </p:sp>
      <p:sp>
        <p:nvSpPr>
          <p:cNvPr id="584" name="Google Shape;584;p75"/>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Considered this actual code from WebMD Android</a:t>
            </a:r>
            <a:endParaRPr/>
          </a:p>
        </p:txBody>
      </p:sp>
      <p:sp>
        <p:nvSpPr>
          <p:cNvPr id="585" name="Google Shape;585;p7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50" name="Google Shape;150;p22"/>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“Okay we are going to dedicate part of the team to work on the rewrite and others to maintain the code.  It should only slow us down a little”</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51" name="Google Shape;151;p2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52" name="Google Shape;152;p22"/>
          <p:cNvPicPr preferRelativeResize="0"/>
          <p:nvPr/>
        </p:nvPicPr>
        <p:blipFill>
          <a:blip r:embed="rId3">
            <a:alphaModFix/>
          </a:blip>
          <a:stretch>
            <a:fillRect/>
          </a:stretch>
        </p:blipFill>
        <p:spPr>
          <a:xfrm flipH="1">
            <a:off x="6621725" y="2650263"/>
            <a:ext cx="1994074" cy="1994074"/>
          </a:xfrm>
          <a:prstGeom prst="rect">
            <a:avLst/>
          </a:prstGeom>
          <a:noFill/>
          <a:ln>
            <a:noFill/>
          </a:ln>
        </p:spPr>
      </p:pic>
      <p:pic>
        <p:nvPicPr>
          <p:cNvPr id="153" name="Google Shape;153;p22"/>
          <p:cNvPicPr preferRelativeResize="0"/>
          <p:nvPr/>
        </p:nvPicPr>
        <p:blipFill>
          <a:blip r:embed="rId4">
            <a:alphaModFix/>
          </a:blip>
          <a:stretch>
            <a:fillRect/>
          </a:stretch>
        </p:blipFill>
        <p:spPr>
          <a:xfrm>
            <a:off x="420049" y="2537800"/>
            <a:ext cx="2389325" cy="2290875"/>
          </a:xfrm>
          <a:prstGeom prst="rect">
            <a:avLst/>
          </a:prstGeom>
          <a:noFill/>
          <a:ln>
            <a:noFill/>
          </a:ln>
        </p:spPr>
      </p:pic>
      <p:sp>
        <p:nvSpPr>
          <p:cNvPr id="154" name="Google Shape;154;p22"/>
          <p:cNvSpPr txBox="1"/>
          <p:nvPr/>
        </p:nvSpPr>
        <p:spPr>
          <a:xfrm rot="778988">
            <a:off x="1199911" y="3681036"/>
            <a:ext cx="1009507" cy="5541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Rewrite</a:t>
            </a:r>
            <a:endParaRPr sz="1200" b="1">
              <a:latin typeface="Helvetica Neue"/>
              <a:ea typeface="Helvetica Neue"/>
              <a:cs typeface="Helvetica Neue"/>
              <a:sym typeface="Helvetica Neue"/>
            </a:endParaRPr>
          </a:p>
          <a:p>
            <a:pPr marL="0" lvl="0" indent="0" algn="ctr" rtl="0">
              <a:spcBef>
                <a:spcPts val="0"/>
              </a:spcBef>
              <a:spcAft>
                <a:spcPts val="0"/>
              </a:spcAft>
              <a:buNone/>
            </a:pPr>
            <a:r>
              <a:rPr lang="en" sz="1200" b="1">
                <a:latin typeface="Helvetica Neue"/>
                <a:ea typeface="Helvetica Neue"/>
                <a:cs typeface="Helvetica Neue"/>
                <a:sym typeface="Helvetica Neue"/>
              </a:rPr>
              <a:t>Team</a:t>
            </a:r>
            <a:endParaRPr sz="1200" b="1">
              <a:latin typeface="Helvetica Neue"/>
              <a:ea typeface="Helvetica Neue"/>
              <a:cs typeface="Helvetica Neue"/>
              <a:sym typeface="Helvetica Neue"/>
            </a:endParaRPr>
          </a:p>
        </p:txBody>
      </p:sp>
      <p:sp>
        <p:nvSpPr>
          <p:cNvPr id="155" name="Google Shape;155;p22"/>
          <p:cNvSpPr txBox="1"/>
          <p:nvPr/>
        </p:nvSpPr>
        <p:spPr>
          <a:xfrm rot="120417">
            <a:off x="7135500" y="4218178"/>
            <a:ext cx="1387751" cy="55414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Maintenance</a:t>
            </a:r>
            <a:endParaRPr sz="1200" b="1">
              <a:latin typeface="Helvetica Neue"/>
              <a:ea typeface="Helvetica Neue"/>
              <a:cs typeface="Helvetica Neue"/>
              <a:sym typeface="Helvetica Neue"/>
            </a:endParaRPr>
          </a:p>
          <a:p>
            <a:pPr marL="0" lvl="0" indent="0" algn="ctr" rtl="0">
              <a:spcBef>
                <a:spcPts val="0"/>
              </a:spcBef>
              <a:spcAft>
                <a:spcPts val="0"/>
              </a:spcAft>
              <a:buNone/>
            </a:pPr>
            <a:r>
              <a:rPr lang="en" sz="1200" b="1">
                <a:latin typeface="Helvetica Neue"/>
                <a:ea typeface="Helvetica Neue"/>
                <a:cs typeface="Helvetica Neue"/>
                <a:sym typeface="Helvetica Neue"/>
              </a:rPr>
              <a:t>Team</a:t>
            </a:r>
            <a:endParaRPr sz="1200" b="1">
              <a:latin typeface="Helvetica Neue"/>
              <a:ea typeface="Helvetica Neue"/>
              <a:cs typeface="Helvetica Neue"/>
              <a:sym typeface="Helvetica Neue"/>
            </a:endParaRPr>
          </a:p>
        </p:txBody>
      </p:sp>
      <p:pic>
        <p:nvPicPr>
          <p:cNvPr id="156" name="Google Shape;156;p22"/>
          <p:cNvPicPr preferRelativeResize="0"/>
          <p:nvPr/>
        </p:nvPicPr>
        <p:blipFill>
          <a:blip r:embed="rId5">
            <a:alphaModFix/>
          </a:blip>
          <a:stretch>
            <a:fillRect/>
          </a:stretch>
        </p:blipFill>
        <p:spPr>
          <a:xfrm>
            <a:off x="2661075" y="2537804"/>
            <a:ext cx="3921250" cy="2542546"/>
          </a:xfrm>
          <a:prstGeom prst="rect">
            <a:avLst/>
          </a:prstGeom>
          <a:noFill/>
          <a:ln>
            <a:noFill/>
          </a:ln>
        </p:spPr>
      </p:pic>
      <p:sp>
        <p:nvSpPr>
          <p:cNvPr id="157" name="Google Shape;157;p22"/>
          <p:cNvSpPr txBox="1"/>
          <p:nvPr/>
        </p:nvSpPr>
        <p:spPr>
          <a:xfrm rot="1350">
            <a:off x="3372825" y="3848773"/>
            <a:ext cx="764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Helvetica Neue"/>
                <a:ea typeface="Helvetica Neue"/>
                <a:cs typeface="Helvetica Neue"/>
                <a:sym typeface="Helvetica Neue"/>
              </a:rPr>
              <a:t>Dev</a:t>
            </a:r>
            <a:endParaRPr sz="1000" b="1">
              <a:latin typeface="Helvetica Neue"/>
              <a:ea typeface="Helvetica Neue"/>
              <a:cs typeface="Helvetica Neue"/>
              <a:sym typeface="Helvetica Neue"/>
            </a:endParaRPr>
          </a:p>
          <a:p>
            <a:pPr marL="0" lvl="0" indent="0" algn="ctr" rtl="0">
              <a:spcBef>
                <a:spcPts val="0"/>
              </a:spcBef>
              <a:spcAft>
                <a:spcPts val="0"/>
              </a:spcAft>
              <a:buNone/>
            </a:pPr>
            <a:r>
              <a:rPr lang="en" sz="1000" b="1">
                <a:latin typeface="Helvetica Neue"/>
                <a:ea typeface="Helvetica Neue"/>
                <a:cs typeface="Helvetica Neue"/>
                <a:sym typeface="Helvetica Neue"/>
              </a:rPr>
              <a:t>Manager</a:t>
            </a:r>
            <a:endParaRPr sz="1000" b="1">
              <a:latin typeface="Helvetica Neue"/>
              <a:ea typeface="Helvetica Neue"/>
              <a:cs typeface="Helvetica Neue"/>
              <a:sym typeface="Helvetica Neue"/>
            </a:endParaRPr>
          </a:p>
        </p:txBody>
      </p:sp>
      <p:sp>
        <p:nvSpPr>
          <p:cNvPr id="158" name="Google Shape;158;p22"/>
          <p:cNvSpPr txBox="1"/>
          <p:nvPr/>
        </p:nvSpPr>
        <p:spPr>
          <a:xfrm>
            <a:off x="4817550" y="3248825"/>
            <a:ext cx="114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59" name="Google Shape;159;p22"/>
          <p:cNvSpPr txBox="1"/>
          <p:nvPr/>
        </p:nvSpPr>
        <p:spPr>
          <a:xfrm>
            <a:off x="4782175" y="3248828"/>
            <a:ext cx="1194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Helvetica Neue"/>
                <a:ea typeface="Helvetica Neue"/>
                <a:cs typeface="Helvetica Neue"/>
                <a:sym typeface="Helvetica Neue"/>
              </a:rPr>
              <a:t>Where going to have two teams!</a:t>
            </a:r>
            <a:endParaRPr sz="1200" b="1">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Don’t Add to the Mess</a:t>
            </a:r>
            <a:endParaRPr/>
          </a:p>
        </p:txBody>
      </p:sp>
      <p:sp>
        <p:nvSpPr>
          <p:cNvPr id="591" name="Google Shape;591;p76"/>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Scope new work appropriately </a:t>
            </a:r>
            <a:endParaRPr b="1"/>
          </a:p>
          <a:p>
            <a:pPr marL="0" lvl="0" indent="0" algn="l" rtl="0">
              <a:spcBef>
                <a:spcPts val="1200"/>
              </a:spcBef>
              <a:spcAft>
                <a:spcPts val="0"/>
              </a:spcAft>
              <a:buNone/>
            </a:pPr>
            <a:r>
              <a:rPr lang="en"/>
              <a:t>If it is going to take you longer to write clean code, let the time reflect in your story points</a:t>
            </a:r>
            <a:endParaRPr/>
          </a:p>
          <a:p>
            <a:pPr marL="0" lvl="0" indent="0" algn="l" rtl="0">
              <a:spcBef>
                <a:spcPts val="1200"/>
              </a:spcBef>
              <a:spcAft>
                <a:spcPts val="0"/>
              </a:spcAft>
              <a:buNone/>
            </a:pPr>
            <a:r>
              <a:rPr lang="en"/>
              <a:t>Rushing to meet deadlines is an excuse that easily turns into a habit </a:t>
            </a:r>
            <a:endParaRPr/>
          </a:p>
          <a:p>
            <a:pPr marL="0" lvl="0" indent="0" algn="l" rtl="0">
              <a:spcBef>
                <a:spcPts val="1200"/>
              </a:spcBef>
              <a:spcAft>
                <a:spcPts val="1200"/>
              </a:spcAft>
              <a:buNone/>
            </a:pPr>
            <a:r>
              <a:rPr lang="en"/>
              <a:t>It is your manager’s responsibility to manage product’s expectations.  It is your responsibility to communicate with your manager</a:t>
            </a:r>
            <a:endParaRPr/>
          </a:p>
        </p:txBody>
      </p:sp>
      <p:sp>
        <p:nvSpPr>
          <p:cNvPr id="592" name="Google Shape;592;p7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Clean Code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7"/>
          <p:cNvSpPr txBox="1">
            <a:spLocks noGrp="1"/>
          </p:cNvSpPr>
          <p:nvPr>
            <p:ph type="title"/>
          </p:nvPr>
        </p:nvSpPr>
        <p:spPr>
          <a:xfrm>
            <a:off x="457200" y="2913061"/>
            <a:ext cx="8231100" cy="16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Testing</a:t>
            </a:r>
            <a:endParaRPr/>
          </a:p>
        </p:txBody>
      </p:sp>
      <p:sp>
        <p:nvSpPr>
          <p:cNvPr id="598" name="Google Shape;598;p77"/>
          <p:cNvSpPr txBox="1">
            <a:spLocks noGrp="1"/>
          </p:cNvSpPr>
          <p:nvPr>
            <p:ph type="subTitle" idx="1"/>
          </p:nvPr>
        </p:nvSpPr>
        <p:spPr>
          <a:xfrm>
            <a:off x="457200" y="2477849"/>
            <a:ext cx="82311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78"/>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is Pat so obnoxious about unit tests?</a:t>
            </a:r>
            <a:endParaRPr/>
          </a:p>
        </p:txBody>
      </p:sp>
      <p:sp>
        <p:nvSpPr>
          <p:cNvPr id="604" name="Google Shape;604;p78"/>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Does any of this sound familiar?</a:t>
            </a:r>
            <a:r>
              <a:rPr lang="en"/>
              <a:t> </a:t>
            </a:r>
            <a:endParaRPr/>
          </a:p>
          <a:p>
            <a:pPr marL="457200" lvl="0" indent="-342900" algn="l" rtl="0">
              <a:spcBef>
                <a:spcPts val="1200"/>
              </a:spcBef>
              <a:spcAft>
                <a:spcPts val="0"/>
              </a:spcAft>
              <a:buSzPts val="1800"/>
              <a:buChar char="●"/>
            </a:pPr>
            <a:r>
              <a:rPr lang="en"/>
              <a:t>Your application has an old module, it is very stable, and does it’s job well.  It is relatively bug free.  The idea of changing it is scary</a:t>
            </a:r>
            <a:endParaRPr/>
          </a:p>
          <a:p>
            <a:pPr marL="457200" lvl="0" indent="-342900" algn="l" rtl="0">
              <a:spcBef>
                <a:spcPts val="0"/>
              </a:spcBef>
              <a:spcAft>
                <a:spcPts val="0"/>
              </a:spcAft>
              <a:buSzPts val="1800"/>
              <a:buChar char="●"/>
            </a:pPr>
            <a:r>
              <a:rPr lang="en"/>
              <a:t>Your application has a module that is very buggy.  It seems like everytime you fix one bug a new seemingly unrelated bug pops up</a:t>
            </a:r>
            <a:endParaRPr/>
          </a:p>
          <a:p>
            <a:pPr marL="457200" lvl="0" indent="-342900" algn="l" rtl="0">
              <a:spcBef>
                <a:spcPts val="0"/>
              </a:spcBef>
              <a:spcAft>
                <a:spcPts val="0"/>
              </a:spcAft>
              <a:buSzPts val="1800"/>
              <a:buChar char="●"/>
            </a:pPr>
            <a:r>
              <a:rPr lang="en"/>
              <a:t>The unit tests are either non-existent, difficult to write, not passing, or not thorough enough to give you confidence that passing tests equal bug free code. </a:t>
            </a:r>
            <a:endParaRPr/>
          </a:p>
        </p:txBody>
      </p:sp>
      <p:sp>
        <p:nvSpPr>
          <p:cNvPr id="605" name="Google Shape;605;p78"/>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7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If it is so great why doesn’t everyone do it all the time?</a:t>
            </a:r>
            <a:endParaRPr/>
          </a:p>
        </p:txBody>
      </p:sp>
      <p:sp>
        <p:nvSpPr>
          <p:cNvPr id="611" name="Google Shape;611;p79"/>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This isn’t how most people learn how to write code </a:t>
            </a:r>
            <a:endParaRPr/>
          </a:p>
          <a:p>
            <a:pPr marL="457200" lvl="0" indent="-342900" algn="l" rtl="0">
              <a:spcBef>
                <a:spcPts val="0"/>
              </a:spcBef>
              <a:spcAft>
                <a:spcPts val="0"/>
              </a:spcAft>
              <a:buSzPts val="1800"/>
              <a:buChar char="●"/>
            </a:pPr>
            <a:r>
              <a:rPr lang="en"/>
              <a:t>Can feel counter-intuitive </a:t>
            </a:r>
            <a:endParaRPr/>
          </a:p>
          <a:p>
            <a:pPr marL="457200" lvl="0" indent="-342900" algn="l" rtl="0">
              <a:spcBef>
                <a:spcPts val="0"/>
              </a:spcBef>
              <a:spcAft>
                <a:spcPts val="0"/>
              </a:spcAft>
              <a:buSzPts val="1800"/>
              <a:buChar char="●"/>
            </a:pPr>
            <a:r>
              <a:rPr lang="en"/>
              <a:t>Increases upfront development time substantially</a:t>
            </a:r>
            <a:endParaRPr/>
          </a:p>
          <a:p>
            <a:pPr marL="457200" lvl="0" indent="-342900" algn="l" rtl="0">
              <a:spcBef>
                <a:spcPts val="0"/>
              </a:spcBef>
              <a:spcAft>
                <a:spcPts val="0"/>
              </a:spcAft>
              <a:buSzPts val="1800"/>
              <a:buChar char="●"/>
            </a:pPr>
            <a:r>
              <a:rPr lang="en"/>
              <a:t>Requires much more discipline to do consistently </a:t>
            </a:r>
            <a:endParaRPr/>
          </a:p>
          <a:p>
            <a:pPr marL="457200" lvl="0" indent="-342900" algn="l" rtl="0">
              <a:spcBef>
                <a:spcPts val="0"/>
              </a:spcBef>
              <a:spcAft>
                <a:spcPts val="0"/>
              </a:spcAft>
              <a:buSzPts val="1800"/>
              <a:buChar char="●"/>
            </a:pPr>
            <a:r>
              <a:rPr lang="en"/>
              <a:t>Well tested applications often require more unit test code then production code</a:t>
            </a:r>
            <a:endParaRPr/>
          </a:p>
          <a:p>
            <a:pPr marL="457200" lvl="0" indent="-342900" algn="l" rtl="0">
              <a:spcBef>
                <a:spcPts val="0"/>
              </a:spcBef>
              <a:spcAft>
                <a:spcPts val="0"/>
              </a:spcAft>
              <a:buSzPts val="1800"/>
              <a:buChar char="●"/>
            </a:pPr>
            <a:r>
              <a:rPr lang="en"/>
              <a:t>Only really works when the entire team does it </a:t>
            </a:r>
            <a:endParaRPr/>
          </a:p>
          <a:p>
            <a:pPr marL="457200" lvl="0" indent="-342900" algn="l" rtl="0">
              <a:spcBef>
                <a:spcPts val="0"/>
              </a:spcBef>
              <a:spcAft>
                <a:spcPts val="0"/>
              </a:spcAft>
              <a:buSzPts val="1800"/>
              <a:buChar char="●"/>
            </a:pPr>
            <a:r>
              <a:rPr lang="en"/>
              <a:t>When you are trying to meet deadlines it is the easiest thing to drop from your development (after all, code does not need unit tests to be released) </a:t>
            </a:r>
            <a:endParaRPr/>
          </a:p>
          <a:p>
            <a:pPr marL="457200" lvl="0" indent="-342900" algn="l" rtl="0">
              <a:spcBef>
                <a:spcPts val="0"/>
              </a:spcBef>
              <a:spcAft>
                <a:spcPts val="0"/>
              </a:spcAft>
              <a:buSzPts val="1800"/>
              <a:buChar char="●"/>
            </a:pPr>
            <a:r>
              <a:rPr lang="en"/>
              <a:t>I can get around to writing unit tests later…</a:t>
            </a:r>
            <a:endParaRPr/>
          </a:p>
          <a:p>
            <a:pPr marL="457200" lvl="0" indent="0" algn="l" rtl="0">
              <a:spcBef>
                <a:spcPts val="1200"/>
              </a:spcBef>
              <a:spcAft>
                <a:spcPts val="1200"/>
              </a:spcAft>
              <a:buNone/>
            </a:pPr>
            <a:endParaRPr/>
          </a:p>
        </p:txBody>
      </p:sp>
      <p:sp>
        <p:nvSpPr>
          <p:cNvPr id="612" name="Google Shape;612;p7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8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Enter Test Driven Development (TDD)</a:t>
            </a:r>
            <a:endParaRPr/>
          </a:p>
        </p:txBody>
      </p:sp>
      <p:sp>
        <p:nvSpPr>
          <p:cNvPr id="618" name="Google Shape;618;p80"/>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Increases test coverage by its nature</a:t>
            </a:r>
            <a:endParaRPr/>
          </a:p>
          <a:p>
            <a:pPr marL="457200" lvl="0" indent="-342900" algn="l" rtl="0">
              <a:spcBef>
                <a:spcPts val="0"/>
              </a:spcBef>
              <a:spcAft>
                <a:spcPts val="0"/>
              </a:spcAft>
              <a:buSzPts val="1800"/>
              <a:buChar char="●"/>
            </a:pPr>
            <a:r>
              <a:rPr lang="en"/>
              <a:t>Forces the developer to write code in a testable manner </a:t>
            </a:r>
            <a:endParaRPr/>
          </a:p>
          <a:p>
            <a:pPr marL="457200" lvl="0" indent="-342900" algn="l" rtl="0">
              <a:spcBef>
                <a:spcPts val="0"/>
              </a:spcBef>
              <a:spcAft>
                <a:spcPts val="0"/>
              </a:spcAft>
              <a:buSzPts val="1800"/>
              <a:buChar char="●"/>
            </a:pPr>
            <a:r>
              <a:rPr lang="en"/>
              <a:t>Allows developers to make changes to code with greater confidence </a:t>
            </a:r>
            <a:endParaRPr/>
          </a:p>
          <a:p>
            <a:pPr marL="457200" lvl="0" indent="-342900" algn="l" rtl="0">
              <a:spcBef>
                <a:spcPts val="0"/>
              </a:spcBef>
              <a:spcAft>
                <a:spcPts val="0"/>
              </a:spcAft>
              <a:buSzPts val="1800"/>
              <a:buChar char="●"/>
            </a:pPr>
            <a:r>
              <a:rPr lang="en"/>
              <a:t>Reduces bugs in production</a:t>
            </a:r>
            <a:endParaRPr/>
          </a:p>
          <a:p>
            <a:pPr marL="0" lvl="0" indent="0" algn="l" rtl="0">
              <a:spcBef>
                <a:spcPts val="1200"/>
              </a:spcBef>
              <a:spcAft>
                <a:spcPts val="1200"/>
              </a:spcAft>
              <a:buNone/>
            </a:pPr>
            <a:endParaRPr/>
          </a:p>
        </p:txBody>
      </p:sp>
      <p:sp>
        <p:nvSpPr>
          <p:cNvPr id="619" name="Google Shape;619;p8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Basics</a:t>
            </a:r>
            <a:endParaRPr/>
          </a:p>
        </p:txBody>
      </p:sp>
      <p:sp>
        <p:nvSpPr>
          <p:cNvPr id="625" name="Google Shape;625;p8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26" name="Google Shape;626;p81"/>
          <p:cNvPicPr preferRelativeResize="0"/>
          <p:nvPr/>
        </p:nvPicPr>
        <p:blipFill>
          <a:blip r:embed="rId3">
            <a:alphaModFix/>
          </a:blip>
          <a:stretch>
            <a:fillRect/>
          </a:stretch>
        </p:blipFill>
        <p:spPr>
          <a:xfrm>
            <a:off x="1968100" y="1302775"/>
            <a:ext cx="4432949" cy="33573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a Failing Test First</a:t>
            </a:r>
            <a:endParaRPr/>
          </a:p>
        </p:txBody>
      </p:sp>
      <p:sp>
        <p:nvSpPr>
          <p:cNvPr id="632" name="Google Shape;632;p8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sp>
        <p:nvSpPr>
          <p:cNvPr id="633" name="Google Shape;633;p82"/>
          <p:cNvSpPr txBox="1"/>
          <p:nvPr/>
        </p:nvSpPr>
        <p:spPr>
          <a:xfrm rot="-581198">
            <a:off x="2012343" y="2203002"/>
            <a:ext cx="4623214" cy="115438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accent6"/>
                </a:solidFill>
                <a:latin typeface="Comic Sans MS"/>
                <a:ea typeface="Comic Sans MS"/>
                <a:cs typeface="Comic Sans MS"/>
                <a:sym typeface="Comic Sans MS"/>
              </a:rPr>
              <a:t>Seriously! Please for the love of God if you listen to only one thing, listen to this!</a:t>
            </a:r>
            <a:endParaRPr sz="2100" b="1">
              <a:solidFill>
                <a:schemeClr val="accent6"/>
              </a:solidFill>
              <a:latin typeface="Comic Sans MS"/>
              <a:ea typeface="Comic Sans MS"/>
              <a:cs typeface="Comic Sans MS"/>
              <a:sym typeface="Comic Sans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3"/>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a Failing Test First</a:t>
            </a:r>
            <a:endParaRPr/>
          </a:p>
        </p:txBody>
      </p:sp>
      <p:sp>
        <p:nvSpPr>
          <p:cNvPr id="639" name="Google Shape;639;p83"/>
          <p:cNvSpPr txBox="1">
            <a:spLocks noGrp="1"/>
          </p:cNvSpPr>
          <p:nvPr>
            <p:ph type="body" idx="2"/>
          </p:nvPr>
        </p:nvSpPr>
        <p:spPr>
          <a:xfrm>
            <a:off x="4232696" y="1578769"/>
            <a:ext cx="3685800" cy="301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a:p>
        </p:txBody>
      </p:sp>
      <p:sp>
        <p:nvSpPr>
          <p:cNvPr id="640" name="Google Shape;640;p83"/>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41" name="Google Shape;641;p83"/>
          <p:cNvPicPr preferRelativeResize="0"/>
          <p:nvPr/>
        </p:nvPicPr>
        <p:blipFill>
          <a:blip r:embed="rId3">
            <a:alphaModFix/>
          </a:blip>
          <a:stretch>
            <a:fillRect/>
          </a:stretch>
        </p:blipFill>
        <p:spPr>
          <a:xfrm>
            <a:off x="4232700" y="619350"/>
            <a:ext cx="4238024" cy="4072226"/>
          </a:xfrm>
          <a:prstGeom prst="rect">
            <a:avLst/>
          </a:prstGeom>
          <a:noFill/>
          <a:ln>
            <a:noFill/>
          </a:ln>
        </p:spPr>
      </p:pic>
      <p:pic>
        <p:nvPicPr>
          <p:cNvPr id="642" name="Google Shape;642;p83"/>
          <p:cNvPicPr preferRelativeResize="0"/>
          <p:nvPr/>
        </p:nvPicPr>
        <p:blipFill>
          <a:blip r:embed="rId4">
            <a:alphaModFix/>
          </a:blip>
          <a:stretch>
            <a:fillRect/>
          </a:stretch>
        </p:blipFill>
        <p:spPr>
          <a:xfrm>
            <a:off x="313975" y="2030125"/>
            <a:ext cx="3768299" cy="2661439"/>
          </a:xfrm>
          <a:prstGeom prst="rect">
            <a:avLst/>
          </a:prstGeom>
          <a:noFill/>
          <a:ln>
            <a:noFill/>
          </a:ln>
        </p:spPr>
      </p:pic>
      <p:pic>
        <p:nvPicPr>
          <p:cNvPr id="643" name="Google Shape;643;p83"/>
          <p:cNvPicPr preferRelativeResize="0"/>
          <p:nvPr/>
        </p:nvPicPr>
        <p:blipFill>
          <a:blip r:embed="rId5">
            <a:alphaModFix/>
          </a:blip>
          <a:stretch>
            <a:fillRect/>
          </a:stretch>
        </p:blipFill>
        <p:spPr>
          <a:xfrm>
            <a:off x="3123700" y="1370025"/>
            <a:ext cx="896125" cy="896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4"/>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the minimum code to pass</a:t>
            </a:r>
            <a:endParaRPr/>
          </a:p>
        </p:txBody>
      </p:sp>
      <p:sp>
        <p:nvSpPr>
          <p:cNvPr id="649" name="Google Shape;649;p84"/>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50" name="Google Shape;650;p84"/>
          <p:cNvPicPr preferRelativeResize="0"/>
          <p:nvPr/>
        </p:nvPicPr>
        <p:blipFill>
          <a:blip r:embed="rId3">
            <a:alphaModFix/>
          </a:blip>
          <a:stretch>
            <a:fillRect/>
          </a:stretch>
        </p:blipFill>
        <p:spPr>
          <a:xfrm>
            <a:off x="355225" y="1578775"/>
            <a:ext cx="3768299" cy="2661439"/>
          </a:xfrm>
          <a:prstGeom prst="rect">
            <a:avLst/>
          </a:prstGeom>
          <a:noFill/>
          <a:ln>
            <a:noFill/>
          </a:ln>
        </p:spPr>
      </p:pic>
      <p:pic>
        <p:nvPicPr>
          <p:cNvPr id="651" name="Google Shape;651;p84"/>
          <p:cNvPicPr preferRelativeResize="0"/>
          <p:nvPr/>
        </p:nvPicPr>
        <p:blipFill>
          <a:blip r:embed="rId4">
            <a:alphaModFix/>
          </a:blip>
          <a:stretch>
            <a:fillRect/>
          </a:stretch>
        </p:blipFill>
        <p:spPr>
          <a:xfrm>
            <a:off x="4542550" y="1558550"/>
            <a:ext cx="3375948" cy="2619051"/>
          </a:xfrm>
          <a:prstGeom prst="rect">
            <a:avLst/>
          </a:prstGeom>
          <a:noFill/>
          <a:ln>
            <a:noFill/>
          </a:ln>
        </p:spPr>
      </p:pic>
      <p:pic>
        <p:nvPicPr>
          <p:cNvPr id="652" name="Google Shape;652;p84"/>
          <p:cNvPicPr preferRelativeResize="0"/>
          <p:nvPr/>
        </p:nvPicPr>
        <p:blipFill>
          <a:blip r:embed="rId5">
            <a:alphaModFix/>
          </a:blip>
          <a:stretch>
            <a:fillRect/>
          </a:stretch>
        </p:blipFill>
        <p:spPr>
          <a:xfrm>
            <a:off x="3123700" y="3953525"/>
            <a:ext cx="896125" cy="896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85"/>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the minimum code to pass</a:t>
            </a:r>
            <a:endParaRPr/>
          </a:p>
        </p:txBody>
      </p:sp>
      <p:sp>
        <p:nvSpPr>
          <p:cNvPr id="658" name="Google Shape;658;p85"/>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59" name="Google Shape;659;p85"/>
          <p:cNvPicPr preferRelativeResize="0"/>
          <p:nvPr/>
        </p:nvPicPr>
        <p:blipFill>
          <a:blip r:embed="rId3">
            <a:alphaModFix/>
          </a:blip>
          <a:stretch>
            <a:fillRect/>
          </a:stretch>
        </p:blipFill>
        <p:spPr>
          <a:xfrm>
            <a:off x="355225" y="1578775"/>
            <a:ext cx="3768299" cy="2661439"/>
          </a:xfrm>
          <a:prstGeom prst="rect">
            <a:avLst/>
          </a:prstGeom>
          <a:noFill/>
          <a:ln>
            <a:noFill/>
          </a:ln>
        </p:spPr>
      </p:pic>
      <p:pic>
        <p:nvPicPr>
          <p:cNvPr id="660" name="Google Shape;660;p85"/>
          <p:cNvPicPr preferRelativeResize="0"/>
          <p:nvPr/>
        </p:nvPicPr>
        <p:blipFill>
          <a:blip r:embed="rId4">
            <a:alphaModFix/>
          </a:blip>
          <a:stretch>
            <a:fillRect/>
          </a:stretch>
        </p:blipFill>
        <p:spPr>
          <a:xfrm>
            <a:off x="4542550" y="1558550"/>
            <a:ext cx="3375948" cy="2619051"/>
          </a:xfrm>
          <a:prstGeom prst="rect">
            <a:avLst/>
          </a:prstGeom>
          <a:noFill/>
          <a:ln>
            <a:noFill/>
          </a:ln>
        </p:spPr>
      </p:pic>
      <p:pic>
        <p:nvPicPr>
          <p:cNvPr id="661" name="Google Shape;661;p85"/>
          <p:cNvPicPr preferRelativeResize="0"/>
          <p:nvPr/>
        </p:nvPicPr>
        <p:blipFill>
          <a:blip r:embed="rId5">
            <a:alphaModFix/>
          </a:blip>
          <a:stretch>
            <a:fillRect/>
          </a:stretch>
        </p:blipFill>
        <p:spPr>
          <a:xfrm>
            <a:off x="3836125" y="2505200"/>
            <a:ext cx="962950" cy="96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3"/>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65" name="Google Shape;165;p2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66" name="Google Shape;166;p2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67" name="Google Shape;167;p23" title="Chart"/>
          <p:cNvPicPr preferRelativeResize="0"/>
          <p:nvPr/>
        </p:nvPicPr>
        <p:blipFill>
          <a:blip r:embed="rId3">
            <a:alphaModFix/>
          </a:blip>
          <a:stretch>
            <a:fillRect/>
          </a:stretch>
        </p:blipFill>
        <p:spPr>
          <a:xfrm>
            <a:off x="3442799" y="1574000"/>
            <a:ext cx="5776225" cy="3569500"/>
          </a:xfrm>
          <a:prstGeom prst="rect">
            <a:avLst/>
          </a:prstGeom>
          <a:noFill/>
          <a:ln>
            <a:noFill/>
          </a:ln>
        </p:spPr>
      </p:pic>
      <p:pic>
        <p:nvPicPr>
          <p:cNvPr id="168" name="Google Shape;168;p23"/>
          <p:cNvPicPr preferRelativeResize="0"/>
          <p:nvPr/>
        </p:nvPicPr>
        <p:blipFill>
          <a:blip r:embed="rId4">
            <a:alphaModFix/>
          </a:blip>
          <a:stretch>
            <a:fillRect/>
          </a:stretch>
        </p:blipFill>
        <p:spPr>
          <a:xfrm>
            <a:off x="129575" y="1534450"/>
            <a:ext cx="3729850" cy="2587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86"/>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the minimum code to pass</a:t>
            </a:r>
            <a:endParaRPr/>
          </a:p>
        </p:txBody>
      </p:sp>
      <p:sp>
        <p:nvSpPr>
          <p:cNvPr id="667" name="Google Shape;667;p86"/>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68" name="Google Shape;668;p86"/>
          <p:cNvPicPr preferRelativeResize="0"/>
          <p:nvPr/>
        </p:nvPicPr>
        <p:blipFill>
          <a:blip r:embed="rId3">
            <a:alphaModFix/>
          </a:blip>
          <a:stretch>
            <a:fillRect/>
          </a:stretch>
        </p:blipFill>
        <p:spPr>
          <a:xfrm>
            <a:off x="4542550" y="1558550"/>
            <a:ext cx="3375948" cy="2619051"/>
          </a:xfrm>
          <a:prstGeom prst="rect">
            <a:avLst/>
          </a:prstGeom>
          <a:noFill/>
          <a:ln>
            <a:noFill/>
          </a:ln>
        </p:spPr>
      </p:pic>
      <p:pic>
        <p:nvPicPr>
          <p:cNvPr id="669" name="Google Shape;669;p86"/>
          <p:cNvPicPr preferRelativeResize="0"/>
          <p:nvPr/>
        </p:nvPicPr>
        <p:blipFill>
          <a:blip r:embed="rId4">
            <a:alphaModFix/>
          </a:blip>
          <a:stretch>
            <a:fillRect/>
          </a:stretch>
        </p:blipFill>
        <p:spPr>
          <a:xfrm>
            <a:off x="355225" y="1558541"/>
            <a:ext cx="3768299" cy="2897735"/>
          </a:xfrm>
          <a:prstGeom prst="rect">
            <a:avLst/>
          </a:prstGeom>
          <a:noFill/>
          <a:ln>
            <a:noFill/>
          </a:ln>
        </p:spPr>
      </p:pic>
      <p:pic>
        <p:nvPicPr>
          <p:cNvPr id="670" name="Google Shape;670;p86"/>
          <p:cNvPicPr preferRelativeResize="0"/>
          <p:nvPr/>
        </p:nvPicPr>
        <p:blipFill>
          <a:blip r:embed="rId5">
            <a:alphaModFix/>
          </a:blip>
          <a:stretch>
            <a:fillRect/>
          </a:stretch>
        </p:blipFill>
        <p:spPr>
          <a:xfrm>
            <a:off x="3123700" y="1370025"/>
            <a:ext cx="896125" cy="896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7"/>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the minimum code to pass</a:t>
            </a:r>
            <a:endParaRPr/>
          </a:p>
        </p:txBody>
      </p:sp>
      <p:sp>
        <p:nvSpPr>
          <p:cNvPr id="676" name="Google Shape;676;p87"/>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77" name="Google Shape;677;p87"/>
          <p:cNvPicPr preferRelativeResize="0"/>
          <p:nvPr/>
        </p:nvPicPr>
        <p:blipFill>
          <a:blip r:embed="rId3">
            <a:alphaModFix/>
          </a:blip>
          <a:stretch>
            <a:fillRect/>
          </a:stretch>
        </p:blipFill>
        <p:spPr>
          <a:xfrm>
            <a:off x="355225" y="1558541"/>
            <a:ext cx="3768299" cy="2897735"/>
          </a:xfrm>
          <a:prstGeom prst="rect">
            <a:avLst/>
          </a:prstGeom>
          <a:noFill/>
          <a:ln>
            <a:noFill/>
          </a:ln>
        </p:spPr>
      </p:pic>
      <p:pic>
        <p:nvPicPr>
          <p:cNvPr id="678" name="Google Shape;678;p87"/>
          <p:cNvPicPr preferRelativeResize="0"/>
          <p:nvPr/>
        </p:nvPicPr>
        <p:blipFill>
          <a:blip r:embed="rId4">
            <a:alphaModFix/>
          </a:blip>
          <a:stretch>
            <a:fillRect/>
          </a:stretch>
        </p:blipFill>
        <p:spPr>
          <a:xfrm>
            <a:off x="4542549" y="1558551"/>
            <a:ext cx="3375951" cy="2619037"/>
          </a:xfrm>
          <a:prstGeom prst="rect">
            <a:avLst/>
          </a:prstGeom>
          <a:noFill/>
          <a:ln>
            <a:noFill/>
          </a:ln>
        </p:spPr>
      </p:pic>
      <p:pic>
        <p:nvPicPr>
          <p:cNvPr id="679" name="Google Shape;679;p87"/>
          <p:cNvPicPr preferRelativeResize="0"/>
          <p:nvPr/>
        </p:nvPicPr>
        <p:blipFill>
          <a:blip r:embed="rId5">
            <a:alphaModFix/>
          </a:blip>
          <a:stretch>
            <a:fillRect/>
          </a:stretch>
        </p:blipFill>
        <p:spPr>
          <a:xfrm>
            <a:off x="3123700" y="3953525"/>
            <a:ext cx="896125" cy="896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8"/>
          <p:cNvSpPr txBox="1">
            <a:spLocks noGrp="1"/>
          </p:cNvSpPr>
          <p:nvPr>
            <p:ph type="title"/>
          </p:nvPr>
        </p:nvSpPr>
        <p:spPr>
          <a:xfrm>
            <a:off x="355225" y="740756"/>
            <a:ext cx="7420200" cy="81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Write the minimum code to pass</a:t>
            </a:r>
            <a:endParaRPr/>
          </a:p>
        </p:txBody>
      </p:sp>
      <p:sp>
        <p:nvSpPr>
          <p:cNvPr id="685" name="Google Shape;685;p88"/>
          <p:cNvSpPr txBox="1">
            <a:spLocks noGrp="1"/>
          </p:cNvSpPr>
          <p:nvPr>
            <p:ph type="subTitle" idx="3"/>
          </p:nvPr>
        </p:nvSpPr>
        <p:spPr>
          <a:xfrm>
            <a:off x="355225" y="283594"/>
            <a:ext cx="7420200" cy="27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pic>
        <p:nvPicPr>
          <p:cNvPr id="686" name="Google Shape;686;p88"/>
          <p:cNvPicPr preferRelativeResize="0"/>
          <p:nvPr/>
        </p:nvPicPr>
        <p:blipFill>
          <a:blip r:embed="rId3">
            <a:alphaModFix/>
          </a:blip>
          <a:stretch>
            <a:fillRect/>
          </a:stretch>
        </p:blipFill>
        <p:spPr>
          <a:xfrm>
            <a:off x="355225" y="1578775"/>
            <a:ext cx="3768299" cy="2897737"/>
          </a:xfrm>
          <a:prstGeom prst="rect">
            <a:avLst/>
          </a:prstGeom>
          <a:noFill/>
          <a:ln>
            <a:noFill/>
          </a:ln>
        </p:spPr>
      </p:pic>
      <p:pic>
        <p:nvPicPr>
          <p:cNvPr id="687" name="Google Shape;687;p88"/>
          <p:cNvPicPr preferRelativeResize="0"/>
          <p:nvPr/>
        </p:nvPicPr>
        <p:blipFill>
          <a:blip r:embed="rId4">
            <a:alphaModFix/>
          </a:blip>
          <a:stretch>
            <a:fillRect/>
          </a:stretch>
        </p:blipFill>
        <p:spPr>
          <a:xfrm>
            <a:off x="4542550" y="1558550"/>
            <a:ext cx="3290034" cy="2917949"/>
          </a:xfrm>
          <a:prstGeom prst="rect">
            <a:avLst/>
          </a:prstGeom>
          <a:noFill/>
          <a:ln>
            <a:noFill/>
          </a:ln>
        </p:spPr>
      </p:pic>
      <p:pic>
        <p:nvPicPr>
          <p:cNvPr id="688" name="Google Shape;688;p88"/>
          <p:cNvPicPr preferRelativeResize="0"/>
          <p:nvPr/>
        </p:nvPicPr>
        <p:blipFill>
          <a:blip r:embed="rId5">
            <a:alphaModFix/>
          </a:blip>
          <a:stretch>
            <a:fillRect/>
          </a:stretch>
        </p:blipFill>
        <p:spPr>
          <a:xfrm>
            <a:off x="3836125" y="2505200"/>
            <a:ext cx="962950" cy="9629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8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This is a Discipline </a:t>
            </a:r>
            <a:endParaRPr/>
          </a:p>
        </p:txBody>
      </p:sp>
      <p:sp>
        <p:nvSpPr>
          <p:cNvPr id="694" name="Google Shape;694;p8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Testing - TDD</a:t>
            </a:r>
            <a:endParaRPr/>
          </a:p>
        </p:txBody>
      </p:sp>
      <p:sp>
        <p:nvSpPr>
          <p:cNvPr id="695" name="Google Shape;695;p89"/>
          <p:cNvSpPr txBox="1"/>
          <p:nvPr/>
        </p:nvSpPr>
        <p:spPr>
          <a:xfrm>
            <a:off x="481775" y="1594000"/>
            <a:ext cx="58542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Helvetica Neue"/>
                <a:ea typeface="Helvetica Neue"/>
                <a:cs typeface="Helvetica Neue"/>
                <a:sym typeface="Helvetica Neue"/>
              </a:rPr>
              <a:t>If you’re new to it you will hate it, and hate it for </a:t>
            </a:r>
            <a:r>
              <a:rPr lang="en" b="1">
                <a:latin typeface="Helvetica Neue"/>
                <a:ea typeface="Helvetica Neue"/>
                <a:cs typeface="Helvetica Neue"/>
                <a:sym typeface="Helvetica Neue"/>
              </a:rPr>
              <a:t>awhile</a:t>
            </a:r>
            <a:endParaRPr b="1">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…and it will seem very stupid to you, also for </a:t>
            </a:r>
            <a:r>
              <a:rPr lang="en" b="1">
                <a:latin typeface="Helvetica Neue"/>
                <a:ea typeface="Helvetica Neue"/>
                <a:cs typeface="Helvetica Neue"/>
                <a:sym typeface="Helvetica Neue"/>
              </a:rPr>
              <a:t>awhile</a:t>
            </a:r>
            <a:endParaRPr b="1">
              <a:latin typeface="Helvetica Neue"/>
              <a:ea typeface="Helvetica Neue"/>
              <a:cs typeface="Helvetica Neue"/>
              <a:sym typeface="Helvetica Neue"/>
            </a:endParaRPr>
          </a:p>
          <a:p>
            <a:pPr marL="0" lvl="0" indent="0" algn="l" rtl="0">
              <a:spcBef>
                <a:spcPts val="0"/>
              </a:spcBef>
              <a:spcAft>
                <a:spcPts val="0"/>
              </a:spcAft>
              <a:buNone/>
            </a:pPr>
            <a:endParaRPr b="1">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You have to force yourself to </a:t>
            </a:r>
            <a:r>
              <a:rPr lang="en" b="1">
                <a:latin typeface="Helvetica Neue"/>
                <a:ea typeface="Helvetica Neue"/>
                <a:cs typeface="Helvetica Neue"/>
                <a:sym typeface="Helvetica Neue"/>
              </a:rPr>
              <a:t>stick with it</a:t>
            </a:r>
            <a:endParaRPr>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a:p>
            <a:pPr marL="0" lvl="0" indent="0" algn="l" rtl="0">
              <a:spcBef>
                <a:spcPts val="0"/>
              </a:spcBef>
              <a:spcAft>
                <a:spcPts val="0"/>
              </a:spcAft>
              <a:buNone/>
            </a:pPr>
            <a:r>
              <a:rPr lang="en">
                <a:latin typeface="Helvetica Neue"/>
                <a:ea typeface="Helvetica Neue"/>
                <a:cs typeface="Helvetica Neue"/>
                <a:sym typeface="Helvetica Neue"/>
              </a:rPr>
              <a:t>And I promise you one day soon….</a:t>
            </a:r>
            <a:endParaRPr>
              <a:latin typeface="Helvetica Neue"/>
              <a:ea typeface="Helvetica Neue"/>
              <a:cs typeface="Helvetica Neue"/>
              <a:sym typeface="Helvetica Neue"/>
            </a:endParaRPr>
          </a:p>
        </p:txBody>
      </p:sp>
      <p:pic>
        <p:nvPicPr>
          <p:cNvPr id="696" name="Google Shape;696;p89"/>
          <p:cNvPicPr preferRelativeResize="0"/>
          <p:nvPr/>
        </p:nvPicPr>
        <p:blipFill>
          <a:blip r:embed="rId3">
            <a:alphaModFix/>
          </a:blip>
          <a:stretch>
            <a:fillRect/>
          </a:stretch>
        </p:blipFill>
        <p:spPr>
          <a:xfrm flipH="1">
            <a:off x="5054200" y="3127248"/>
            <a:ext cx="1601075" cy="1904200"/>
          </a:xfrm>
          <a:prstGeom prst="rect">
            <a:avLst/>
          </a:prstGeom>
          <a:noFill/>
          <a:ln>
            <a:noFill/>
          </a:ln>
        </p:spPr>
      </p:pic>
      <p:pic>
        <p:nvPicPr>
          <p:cNvPr id="697" name="Google Shape;697;p89"/>
          <p:cNvPicPr preferRelativeResize="0"/>
          <p:nvPr/>
        </p:nvPicPr>
        <p:blipFill>
          <a:blip r:embed="rId4">
            <a:alphaModFix/>
          </a:blip>
          <a:stretch>
            <a:fillRect/>
          </a:stretch>
        </p:blipFill>
        <p:spPr>
          <a:xfrm>
            <a:off x="5616463" y="1629421"/>
            <a:ext cx="1415300" cy="14216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90"/>
          <p:cNvSpPr txBox="1">
            <a:spLocks noGrp="1"/>
          </p:cNvSpPr>
          <p:nvPr>
            <p:ph type="title"/>
          </p:nvPr>
        </p:nvSpPr>
        <p:spPr>
          <a:xfrm>
            <a:off x="457200" y="2913061"/>
            <a:ext cx="8231100" cy="16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Execution</a:t>
            </a:r>
            <a:endParaRPr/>
          </a:p>
        </p:txBody>
      </p:sp>
      <p:sp>
        <p:nvSpPr>
          <p:cNvPr id="703" name="Google Shape;703;p90"/>
          <p:cNvSpPr txBox="1">
            <a:spLocks noGrp="1"/>
          </p:cNvSpPr>
          <p:nvPr>
            <p:ph type="subTitle" idx="1"/>
          </p:nvPr>
        </p:nvSpPr>
        <p:spPr>
          <a:xfrm>
            <a:off x="457200" y="2477849"/>
            <a:ext cx="82311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9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Mutual Respect </a:t>
            </a:r>
            <a:endParaRPr/>
          </a:p>
        </p:txBody>
      </p:sp>
      <p:sp>
        <p:nvSpPr>
          <p:cNvPr id="709" name="Google Shape;709;p91"/>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Different Developers have different backgrounds and knowledge bases </a:t>
            </a:r>
            <a:endParaRPr/>
          </a:p>
          <a:p>
            <a:pPr marL="457200" lvl="0" indent="-342900" algn="l" rtl="0">
              <a:spcBef>
                <a:spcPts val="0"/>
              </a:spcBef>
              <a:spcAft>
                <a:spcPts val="0"/>
              </a:spcAft>
              <a:buSzPts val="1800"/>
              <a:buChar char="●"/>
            </a:pPr>
            <a:r>
              <a:rPr lang="en"/>
              <a:t>Chances are someone introduced you to paradigms designed to make your code better </a:t>
            </a:r>
            <a:endParaRPr/>
          </a:p>
          <a:p>
            <a:pPr marL="457200" lvl="0" indent="-342900" algn="l" rtl="0">
              <a:spcBef>
                <a:spcPts val="0"/>
              </a:spcBef>
              <a:spcAft>
                <a:spcPts val="0"/>
              </a:spcAft>
              <a:buSzPts val="1800"/>
              <a:buChar char="●"/>
            </a:pPr>
            <a:r>
              <a:rPr lang="en"/>
              <a:t>It is okay not know things.  Feel free to question new ideas but be open to doing things a different way</a:t>
            </a:r>
            <a:endParaRPr/>
          </a:p>
        </p:txBody>
      </p:sp>
      <p:sp>
        <p:nvSpPr>
          <p:cNvPr id="710" name="Google Shape;710;p9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92"/>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Leads Enforce</a:t>
            </a:r>
            <a:endParaRPr/>
          </a:p>
        </p:txBody>
      </p:sp>
      <p:sp>
        <p:nvSpPr>
          <p:cNvPr id="716" name="Google Shape;716;p92"/>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They will be expected to execute this vision</a:t>
            </a:r>
            <a:endParaRPr b="1"/>
          </a:p>
        </p:txBody>
      </p:sp>
      <p:sp>
        <p:nvSpPr>
          <p:cNvPr id="717" name="Google Shape;717;p92"/>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3"/>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Merge Requests</a:t>
            </a:r>
            <a:endParaRPr/>
          </a:p>
        </p:txBody>
      </p:sp>
      <p:sp>
        <p:nvSpPr>
          <p:cNvPr id="723" name="Google Shape;723;p93"/>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Everyone is expected to hold themselves and each other accountable</a:t>
            </a:r>
            <a:endParaRPr b="1"/>
          </a:p>
        </p:txBody>
      </p:sp>
      <p:sp>
        <p:nvSpPr>
          <p:cNvPr id="724" name="Google Shape;724;p93"/>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9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Paired Programming*</a:t>
            </a:r>
            <a:endParaRPr/>
          </a:p>
        </p:txBody>
      </p:sp>
      <p:sp>
        <p:nvSpPr>
          <p:cNvPr id="730" name="Google Shape;730;p94"/>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Not about looking over each other shoulder time.</a:t>
            </a:r>
            <a:endParaRPr b="1"/>
          </a:p>
          <a:p>
            <a:pPr marL="0" lvl="0" indent="0" algn="l" rtl="0">
              <a:spcBef>
                <a:spcPts val="1200"/>
              </a:spcBef>
              <a:spcAft>
                <a:spcPts val="0"/>
              </a:spcAft>
              <a:buNone/>
            </a:pPr>
            <a:endParaRPr b="1"/>
          </a:p>
          <a:p>
            <a:pPr marL="0" lvl="0" indent="0" algn="l" rtl="0">
              <a:spcBef>
                <a:spcPts val="1200"/>
              </a:spcBef>
              <a:spcAft>
                <a:spcPts val="0"/>
              </a:spcAft>
              <a:buNone/>
            </a:pPr>
            <a:r>
              <a:rPr lang="en" b="1"/>
              <a:t>Weekly sessions.  Get Opinions.  Build Consensus   </a:t>
            </a:r>
            <a:endParaRPr b="1"/>
          </a:p>
          <a:p>
            <a:pPr marL="0" lvl="0" indent="0" algn="l" rtl="0">
              <a:spcBef>
                <a:spcPts val="1200"/>
              </a:spcBef>
              <a:spcAft>
                <a:spcPts val="0"/>
              </a:spcAft>
              <a:buNone/>
            </a:pPr>
            <a:endParaRPr b="1"/>
          </a:p>
          <a:p>
            <a:pPr marL="0" lvl="0" indent="0" algn="l" rtl="0">
              <a:spcBef>
                <a:spcPts val="1200"/>
              </a:spcBef>
              <a:spcAft>
                <a:spcPts val="1200"/>
              </a:spcAft>
              <a:buNone/>
            </a:pPr>
            <a:r>
              <a:rPr lang="en" b="1"/>
              <a:t>Refactor code with a partner </a:t>
            </a:r>
            <a:endParaRPr b="1"/>
          </a:p>
        </p:txBody>
      </p:sp>
      <p:sp>
        <p:nvSpPr>
          <p:cNvPr id="731" name="Google Shape;731;p9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95"/>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Code Review</a:t>
            </a:r>
            <a:endParaRPr/>
          </a:p>
        </p:txBody>
      </p:sp>
      <p:sp>
        <p:nvSpPr>
          <p:cNvPr id="737" name="Google Shape;737;p95"/>
          <p:cNvSpPr txBox="1">
            <a:spLocks noGrp="1"/>
          </p:cNvSpPr>
          <p:nvPr>
            <p:ph type="body" idx="1"/>
          </p:nvPr>
        </p:nvSpPr>
        <p:spPr>
          <a:xfrm>
            <a:off x="355225" y="14216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Sharing actual recent code with the team for discussion</a:t>
            </a:r>
            <a:endParaRPr b="1"/>
          </a:p>
          <a:p>
            <a:pPr marL="0" lvl="0" indent="0" algn="l" rtl="0">
              <a:spcBef>
                <a:spcPts val="1200"/>
              </a:spcBef>
              <a:spcAft>
                <a:spcPts val="0"/>
              </a:spcAft>
              <a:buNone/>
            </a:pPr>
            <a:r>
              <a:rPr lang="en" b="1"/>
              <a:t>The code author should encourage the review </a:t>
            </a:r>
            <a:endParaRPr b="1"/>
          </a:p>
          <a:p>
            <a:pPr marL="0" lvl="0" indent="0" algn="l" rtl="0">
              <a:spcBef>
                <a:spcPts val="1200"/>
              </a:spcBef>
              <a:spcAft>
                <a:spcPts val="0"/>
              </a:spcAft>
              <a:buNone/>
            </a:pPr>
            <a:r>
              <a:rPr lang="en" b="1"/>
              <a:t>Do not make take it personally, a rejected merge request does not mean you failed</a:t>
            </a:r>
            <a:endParaRPr b="1"/>
          </a:p>
          <a:p>
            <a:pPr marL="0" lvl="0" indent="0" algn="l" rtl="0">
              <a:spcBef>
                <a:spcPts val="1200"/>
              </a:spcBef>
              <a:spcAft>
                <a:spcPts val="0"/>
              </a:spcAft>
              <a:buNone/>
            </a:pPr>
            <a:r>
              <a:rPr lang="en" b="1"/>
              <a:t>Submitted merge requests should encourage comments and conversation</a:t>
            </a:r>
            <a:endParaRPr b="1"/>
          </a:p>
          <a:p>
            <a:pPr marL="0" lvl="0" indent="0" algn="l" rtl="0">
              <a:spcBef>
                <a:spcPts val="1200"/>
              </a:spcBef>
              <a:spcAft>
                <a:spcPts val="1200"/>
              </a:spcAft>
              <a:buNone/>
            </a:pPr>
            <a:r>
              <a:rPr lang="en" b="1"/>
              <a:t>Productive “can we review why you did it that way” instead of “this isn’t right” or “this should be done this way” </a:t>
            </a:r>
            <a:endParaRPr b="1"/>
          </a:p>
        </p:txBody>
      </p:sp>
      <p:sp>
        <p:nvSpPr>
          <p:cNvPr id="738" name="Google Shape;738;p9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74" name="Google Shape;174;p24"/>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75" name="Google Shape;175;p24"/>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76" name="Google Shape;176;p24"/>
          <p:cNvPicPr preferRelativeResize="0"/>
          <p:nvPr/>
        </p:nvPicPr>
        <p:blipFill rotWithShape="1">
          <a:blip r:embed="rId3">
            <a:alphaModFix/>
          </a:blip>
          <a:srcRect b="6603"/>
          <a:stretch/>
        </p:blipFill>
        <p:spPr>
          <a:xfrm>
            <a:off x="277275" y="1763525"/>
            <a:ext cx="2846400" cy="2718225"/>
          </a:xfrm>
          <a:prstGeom prst="rect">
            <a:avLst/>
          </a:prstGeom>
          <a:noFill/>
          <a:ln>
            <a:noFill/>
          </a:ln>
        </p:spPr>
      </p:pic>
      <p:pic>
        <p:nvPicPr>
          <p:cNvPr id="177" name="Google Shape;177;p24" title="Chart"/>
          <p:cNvPicPr preferRelativeResize="0"/>
          <p:nvPr/>
        </p:nvPicPr>
        <p:blipFill>
          <a:blip r:embed="rId4">
            <a:alphaModFix/>
          </a:blip>
          <a:stretch>
            <a:fillRect/>
          </a:stretch>
        </p:blipFill>
        <p:spPr>
          <a:xfrm>
            <a:off x="3326150" y="1463975"/>
            <a:ext cx="5853751" cy="3617400"/>
          </a:xfrm>
          <a:prstGeom prst="rect">
            <a:avLst/>
          </a:prstGeom>
          <a:noFill/>
          <a:ln>
            <a:noFill/>
          </a:ln>
        </p:spPr>
      </p:pic>
      <p:cxnSp>
        <p:nvCxnSpPr>
          <p:cNvPr id="178" name="Google Shape;178;p24"/>
          <p:cNvCxnSpPr/>
          <p:nvPr/>
        </p:nvCxnSpPr>
        <p:spPr>
          <a:xfrm rot="10800000">
            <a:off x="7852275" y="1767625"/>
            <a:ext cx="7800" cy="2912400"/>
          </a:xfrm>
          <a:prstGeom prst="straightConnector1">
            <a:avLst/>
          </a:prstGeom>
          <a:noFill/>
          <a:ln w="28575" cap="flat" cmpd="sng">
            <a:solidFill>
              <a:schemeClr val="accent4"/>
            </a:solidFill>
            <a:prstDash val="solid"/>
            <a:round/>
            <a:headEnd type="none" w="med" len="med"/>
            <a:tailEnd type="none" w="med" len="med"/>
          </a:ln>
        </p:spPr>
      </p:cxnSp>
      <p:sp>
        <p:nvSpPr>
          <p:cNvPr id="179" name="Google Shape;179;p24"/>
          <p:cNvSpPr txBox="1"/>
          <p:nvPr/>
        </p:nvSpPr>
        <p:spPr>
          <a:xfrm>
            <a:off x="6948075" y="131262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New Requirements </a:t>
            </a:r>
            <a:endParaRPr b="1">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96"/>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Test Reporting</a:t>
            </a:r>
            <a:endParaRPr/>
          </a:p>
        </p:txBody>
      </p:sp>
      <p:sp>
        <p:nvSpPr>
          <p:cNvPr id="744" name="Google Shape;744;p96"/>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Passing Tests and high code coverage no long “only if we have time” </a:t>
            </a:r>
            <a:endParaRPr b="1"/>
          </a:p>
          <a:p>
            <a:pPr marL="0" lvl="0" indent="0" algn="l" rtl="0">
              <a:spcBef>
                <a:spcPts val="1200"/>
              </a:spcBef>
              <a:spcAft>
                <a:spcPts val="0"/>
              </a:spcAft>
              <a:buNone/>
            </a:pPr>
            <a:r>
              <a:rPr lang="en" b="1"/>
              <a:t>An important aspect of programming is feedback.  We expect it from our stakeholders, we expect it from our fellow developers.  Tests are a type of feedback.  They let us know that the program is still running as expected.  </a:t>
            </a:r>
            <a:endParaRPr b="1"/>
          </a:p>
          <a:p>
            <a:pPr marL="0" lvl="0" indent="0" algn="l" rtl="0">
              <a:spcBef>
                <a:spcPts val="1200"/>
              </a:spcBef>
              <a:spcAft>
                <a:spcPts val="0"/>
              </a:spcAft>
              <a:buNone/>
            </a:pPr>
            <a:endParaRPr b="1"/>
          </a:p>
          <a:p>
            <a:pPr marL="0" lvl="0" indent="0" algn="l" rtl="0">
              <a:spcBef>
                <a:spcPts val="1200"/>
              </a:spcBef>
              <a:spcAft>
                <a:spcPts val="1200"/>
              </a:spcAft>
              <a:buNone/>
            </a:pPr>
            <a:r>
              <a:rPr lang="en" b="1"/>
              <a:t>Reporting of tests, especially integration tests, provide us with visible feedback that we can act on</a:t>
            </a:r>
            <a:endParaRPr b="1"/>
          </a:p>
        </p:txBody>
      </p:sp>
      <p:sp>
        <p:nvSpPr>
          <p:cNvPr id="745" name="Google Shape;745;p96"/>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97"/>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Grooming </a:t>
            </a:r>
            <a:endParaRPr/>
          </a:p>
        </p:txBody>
      </p:sp>
      <p:sp>
        <p:nvSpPr>
          <p:cNvPr id="751" name="Google Shape;751;p97"/>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//TODO add some things that we expect all developers do when they see a story that is incomplete, needs a POC, or anything else that makes us think it is not ready for development</a:t>
            </a:r>
            <a:endParaRPr/>
          </a:p>
        </p:txBody>
      </p:sp>
      <p:sp>
        <p:nvSpPr>
          <p:cNvPr id="752" name="Google Shape;752;p97"/>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Execution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98"/>
          <p:cNvSpPr txBox="1">
            <a:spLocks noGrp="1"/>
          </p:cNvSpPr>
          <p:nvPr>
            <p:ph type="title"/>
          </p:nvPr>
        </p:nvSpPr>
        <p:spPr>
          <a:xfrm>
            <a:off x="457200" y="2913061"/>
            <a:ext cx="8231100" cy="16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Justification</a:t>
            </a:r>
            <a:endParaRPr/>
          </a:p>
        </p:txBody>
      </p:sp>
      <p:sp>
        <p:nvSpPr>
          <p:cNvPr id="758" name="Google Shape;758;p98"/>
          <p:cNvSpPr txBox="1">
            <a:spLocks noGrp="1"/>
          </p:cNvSpPr>
          <p:nvPr>
            <p:ph type="subTitle" idx="1"/>
          </p:nvPr>
        </p:nvSpPr>
        <p:spPr>
          <a:xfrm>
            <a:off x="457200" y="2477849"/>
            <a:ext cx="8231100" cy="34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99"/>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 non-dev stakeholder why should I encourage this? After all…</a:t>
            </a:r>
            <a:endParaRPr/>
          </a:p>
        </p:txBody>
      </p:sp>
      <p:sp>
        <p:nvSpPr>
          <p:cNvPr id="764" name="Google Shape;764;p99"/>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 is counterintuitive to encourage developers to spend more time writing clean code when they could fulfill the product requirements faster without it</a:t>
            </a:r>
            <a:endParaRPr/>
          </a:p>
          <a:p>
            <a:pPr marL="457200" lvl="0" indent="-342900" algn="l" rtl="0">
              <a:spcBef>
                <a:spcPts val="0"/>
              </a:spcBef>
              <a:spcAft>
                <a:spcPts val="0"/>
              </a:spcAft>
              <a:buSzPts val="1800"/>
              <a:buChar char="●"/>
            </a:pPr>
            <a:r>
              <a:rPr lang="en"/>
              <a:t>This will likely your </a:t>
            </a:r>
            <a:r>
              <a:rPr lang="en" i="1"/>
              <a:t>immediate</a:t>
            </a:r>
            <a:r>
              <a:rPr lang="en"/>
              <a:t> roadmap to suffer </a:t>
            </a:r>
            <a:endParaRPr/>
          </a:p>
          <a:p>
            <a:pPr marL="457200" lvl="0" indent="-342900" algn="l" rtl="0">
              <a:spcBef>
                <a:spcPts val="0"/>
              </a:spcBef>
              <a:spcAft>
                <a:spcPts val="0"/>
              </a:spcAft>
              <a:buSzPts val="1800"/>
              <a:buChar char="●"/>
            </a:pPr>
            <a:r>
              <a:rPr lang="en"/>
              <a:t>We simply don’t have </a:t>
            </a:r>
            <a:r>
              <a:rPr lang="en" b="1" i="1"/>
              <a:t>time</a:t>
            </a:r>
            <a:r>
              <a:rPr lang="en"/>
              <a:t> for this</a:t>
            </a:r>
            <a:endParaRPr/>
          </a:p>
        </p:txBody>
      </p:sp>
      <p:sp>
        <p:nvSpPr>
          <p:cNvPr id="765" name="Google Shape;765;p99"/>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Justification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0"/>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a:t>
            </a:r>
            <a:endParaRPr/>
          </a:p>
        </p:txBody>
      </p:sp>
      <p:sp>
        <p:nvSpPr>
          <p:cNvPr id="771" name="Google Shape;771;p100"/>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The ratio of reading vs is writing code is well over 10 to 1⁽¹⁾</a:t>
            </a:r>
            <a:endParaRPr i="1"/>
          </a:p>
          <a:p>
            <a:pPr marL="457200" lvl="0" indent="-342900" algn="l" rtl="0">
              <a:spcBef>
                <a:spcPts val="1200"/>
              </a:spcBef>
              <a:spcAft>
                <a:spcPts val="0"/>
              </a:spcAft>
              <a:buSzPts val="1800"/>
              <a:buChar char="●"/>
            </a:pPr>
            <a:r>
              <a:rPr lang="en"/>
              <a:t>Clean code is intended to be more easily read</a:t>
            </a:r>
            <a:endParaRPr/>
          </a:p>
          <a:p>
            <a:pPr marL="457200" lvl="0" indent="-342900" algn="l" rtl="0">
              <a:spcBef>
                <a:spcPts val="0"/>
              </a:spcBef>
              <a:spcAft>
                <a:spcPts val="0"/>
              </a:spcAft>
              <a:buSzPts val="1800"/>
              <a:buChar char="●"/>
            </a:pPr>
            <a:r>
              <a:rPr lang="en"/>
              <a:t>A piece of code is only written once but is read countless times</a:t>
            </a:r>
            <a:endParaRPr/>
          </a:p>
          <a:p>
            <a:pPr marL="457200" lvl="0" indent="-342900" algn="l" rtl="0">
              <a:spcBef>
                <a:spcPts val="0"/>
              </a:spcBef>
              <a:spcAft>
                <a:spcPts val="0"/>
              </a:spcAft>
              <a:buSzPts val="1800"/>
              <a:buChar char="●"/>
            </a:pPr>
            <a:r>
              <a:rPr lang="en"/>
              <a:t>You only have to invest more time into writing clean code once</a:t>
            </a:r>
            <a:endParaRPr/>
          </a:p>
          <a:p>
            <a:pPr marL="457200" lvl="0" indent="-342900" algn="l" rtl="0">
              <a:spcBef>
                <a:spcPts val="0"/>
              </a:spcBef>
              <a:spcAft>
                <a:spcPts val="0"/>
              </a:spcAft>
              <a:buSzPts val="1800"/>
              <a:buChar char="●"/>
            </a:pPr>
            <a:r>
              <a:rPr lang="en"/>
              <a:t>Hard to read code can make even the most simple changes take hours </a:t>
            </a:r>
            <a:endParaRPr/>
          </a:p>
          <a:p>
            <a:pPr marL="457200" lvl="0" indent="-342900" algn="l" rtl="0">
              <a:spcBef>
                <a:spcPts val="0"/>
              </a:spcBef>
              <a:spcAft>
                <a:spcPts val="0"/>
              </a:spcAft>
              <a:buSzPts val="1800"/>
              <a:buChar char="●"/>
            </a:pPr>
            <a:r>
              <a:rPr lang="en"/>
              <a:t>This applies to each code module which can cause a project’s velocity to reach a virtual stand-still</a:t>
            </a:r>
            <a:endParaRPr/>
          </a:p>
        </p:txBody>
      </p:sp>
      <p:sp>
        <p:nvSpPr>
          <p:cNvPr id="772" name="Google Shape;772;p100"/>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Justification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01"/>
          <p:cNvSpPr txBox="1">
            <a:spLocks noGrp="1"/>
          </p:cNvSpPr>
          <p:nvPr>
            <p:ph type="title"/>
          </p:nvPr>
        </p:nvSpPr>
        <p:spPr>
          <a:xfrm>
            <a:off x="355225" y="739463"/>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Time</a:t>
            </a:r>
            <a:endParaRPr/>
          </a:p>
        </p:txBody>
      </p:sp>
      <p:sp>
        <p:nvSpPr>
          <p:cNvPr id="778" name="Google Shape;778;p101"/>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Readability is not the only thing that slows down development on poorly written code. </a:t>
            </a:r>
            <a:endParaRPr/>
          </a:p>
          <a:p>
            <a:pPr marL="457200" lvl="0" indent="-342900" algn="l" rtl="0">
              <a:spcBef>
                <a:spcPts val="1200"/>
              </a:spcBef>
              <a:spcAft>
                <a:spcPts val="0"/>
              </a:spcAft>
              <a:buSzPts val="1800"/>
              <a:buChar char="●"/>
            </a:pPr>
            <a:r>
              <a:rPr lang="en"/>
              <a:t>Poorly tested code is more difficult and time consuming to change</a:t>
            </a:r>
            <a:endParaRPr/>
          </a:p>
          <a:p>
            <a:pPr marL="457200" lvl="0" indent="-342900" algn="l" rtl="0">
              <a:spcBef>
                <a:spcPts val="0"/>
              </a:spcBef>
              <a:spcAft>
                <a:spcPts val="0"/>
              </a:spcAft>
              <a:buSzPts val="1800"/>
              <a:buChar char="●"/>
            </a:pPr>
            <a:r>
              <a:rPr lang="en"/>
              <a:t>Developers don’t want to accidentally break something</a:t>
            </a:r>
            <a:endParaRPr/>
          </a:p>
          <a:p>
            <a:pPr marL="457200" lvl="0" indent="-342900" algn="l" rtl="0">
              <a:spcBef>
                <a:spcPts val="0"/>
              </a:spcBef>
              <a:spcAft>
                <a:spcPts val="0"/>
              </a:spcAft>
              <a:buSzPts val="1800"/>
              <a:buChar char="●"/>
            </a:pPr>
            <a:r>
              <a:rPr lang="en"/>
              <a:t>This makes simple changes take longer and require more regression testing </a:t>
            </a:r>
            <a:endParaRPr/>
          </a:p>
          <a:p>
            <a:pPr marL="457200" lvl="0" indent="-342900" algn="l" rtl="0">
              <a:spcBef>
                <a:spcPts val="0"/>
              </a:spcBef>
              <a:spcAft>
                <a:spcPts val="0"/>
              </a:spcAft>
              <a:buSzPts val="1800"/>
              <a:buChar char="●"/>
            </a:pPr>
            <a:r>
              <a:rPr lang="en"/>
              <a:t>Well written unit tests provide </a:t>
            </a:r>
            <a:r>
              <a:rPr lang="en" b="1" i="1"/>
              <a:t>confidence</a:t>
            </a:r>
            <a:endParaRPr b="1"/>
          </a:p>
          <a:p>
            <a:pPr marL="0" lvl="0" indent="0" algn="l" rtl="0">
              <a:spcBef>
                <a:spcPts val="1200"/>
              </a:spcBef>
              <a:spcAft>
                <a:spcPts val="1200"/>
              </a:spcAft>
              <a:buNone/>
            </a:pPr>
            <a:endParaRPr/>
          </a:p>
        </p:txBody>
      </p:sp>
      <p:sp>
        <p:nvSpPr>
          <p:cNvPr id="779" name="Google Shape;779;p101"/>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Justification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body" idx="1"/>
          </p:nvPr>
        </p:nvSpPr>
        <p:spPr>
          <a:xfrm>
            <a:off x="355225" y="1574009"/>
            <a:ext cx="6489900" cy="30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a:t>
            </a:r>
            <a:endParaRPr b="1"/>
          </a:p>
          <a:p>
            <a:pPr marL="0" lvl="0" indent="0" algn="l" rtl="0">
              <a:spcBef>
                <a:spcPts val="1200"/>
              </a:spcBef>
              <a:spcAft>
                <a:spcPts val="0"/>
              </a:spcAft>
              <a:buNone/>
            </a:pPr>
            <a:r>
              <a:rPr lang="en" b="1"/>
              <a:t>  </a:t>
            </a:r>
            <a:endParaRPr b="1"/>
          </a:p>
          <a:p>
            <a:pPr marL="0" lvl="0" indent="0" algn="l" rtl="0">
              <a:spcBef>
                <a:spcPts val="1200"/>
              </a:spcBef>
              <a:spcAft>
                <a:spcPts val="1200"/>
              </a:spcAft>
              <a:buNone/>
            </a:pPr>
            <a:endParaRPr/>
          </a:p>
        </p:txBody>
      </p:sp>
      <p:sp>
        <p:nvSpPr>
          <p:cNvPr id="185" name="Google Shape;185;p25"/>
          <p:cNvSpPr txBox="1">
            <a:spLocks noGrp="1"/>
          </p:cNvSpPr>
          <p:nvPr>
            <p:ph type="title"/>
          </p:nvPr>
        </p:nvSpPr>
        <p:spPr>
          <a:xfrm>
            <a:off x="355225" y="739388"/>
            <a:ext cx="7420500" cy="8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Grand Redesign in the Sky</a:t>
            </a:r>
            <a:endParaRPr/>
          </a:p>
        </p:txBody>
      </p:sp>
      <p:sp>
        <p:nvSpPr>
          <p:cNvPr id="186" name="Google Shape;186;p25"/>
          <p:cNvSpPr txBox="1">
            <a:spLocks noGrp="1"/>
          </p:cNvSpPr>
          <p:nvPr>
            <p:ph type="subTitle" idx="2"/>
          </p:nvPr>
        </p:nvSpPr>
        <p:spPr>
          <a:xfrm>
            <a:off x="355225" y="282417"/>
            <a:ext cx="7420500" cy="26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Bad Ideas</a:t>
            </a:r>
            <a:endParaRPr/>
          </a:p>
        </p:txBody>
      </p:sp>
      <p:pic>
        <p:nvPicPr>
          <p:cNvPr id="187" name="Google Shape;187;p25" title="Chart"/>
          <p:cNvPicPr preferRelativeResize="0"/>
          <p:nvPr/>
        </p:nvPicPr>
        <p:blipFill>
          <a:blip r:embed="rId3">
            <a:alphaModFix/>
          </a:blip>
          <a:stretch>
            <a:fillRect/>
          </a:stretch>
        </p:blipFill>
        <p:spPr>
          <a:xfrm>
            <a:off x="3471150" y="1637575"/>
            <a:ext cx="5601752" cy="3621724"/>
          </a:xfrm>
          <a:prstGeom prst="rect">
            <a:avLst/>
          </a:prstGeom>
          <a:noFill/>
          <a:ln>
            <a:noFill/>
          </a:ln>
        </p:spPr>
      </p:pic>
      <p:pic>
        <p:nvPicPr>
          <p:cNvPr id="188" name="Google Shape;188;p25"/>
          <p:cNvPicPr preferRelativeResize="0"/>
          <p:nvPr/>
        </p:nvPicPr>
        <p:blipFill>
          <a:blip r:embed="rId4">
            <a:alphaModFix/>
          </a:blip>
          <a:stretch>
            <a:fillRect/>
          </a:stretch>
        </p:blipFill>
        <p:spPr>
          <a:xfrm>
            <a:off x="0" y="1419900"/>
            <a:ext cx="3584625" cy="3438525"/>
          </a:xfrm>
          <a:prstGeom prst="rect">
            <a:avLst/>
          </a:prstGeom>
          <a:noFill/>
          <a:ln>
            <a:noFill/>
          </a:ln>
        </p:spPr>
      </p:pic>
      <p:cxnSp>
        <p:nvCxnSpPr>
          <p:cNvPr id="189" name="Google Shape;189;p25"/>
          <p:cNvCxnSpPr/>
          <p:nvPr/>
        </p:nvCxnSpPr>
        <p:spPr>
          <a:xfrm rot="10800000">
            <a:off x="8196750" y="1893300"/>
            <a:ext cx="7800" cy="2912400"/>
          </a:xfrm>
          <a:prstGeom prst="straightConnector1">
            <a:avLst/>
          </a:prstGeom>
          <a:noFill/>
          <a:ln w="28575" cap="flat" cmpd="sng">
            <a:solidFill>
              <a:schemeClr val="accent6"/>
            </a:solidFill>
            <a:prstDash val="solid"/>
            <a:round/>
            <a:headEnd type="none" w="med" len="med"/>
            <a:tailEnd type="none" w="med" len="med"/>
          </a:ln>
        </p:spPr>
      </p:cxnSp>
      <p:sp>
        <p:nvSpPr>
          <p:cNvPr id="190" name="Google Shape;190;p25"/>
          <p:cNvSpPr txBox="1"/>
          <p:nvPr/>
        </p:nvSpPr>
        <p:spPr>
          <a:xfrm>
            <a:off x="7256700" y="1419900"/>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Helvetica Neue"/>
                <a:ea typeface="Helvetica Neue"/>
                <a:cs typeface="Helvetica Neue"/>
                <a:sym typeface="Helvetica Neue"/>
              </a:rPr>
              <a:t>Pressure to Finish</a:t>
            </a:r>
            <a:endParaRPr b="1">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Harmony">
  <a:themeElements>
    <a:clrScheme name="IntuitXD 1">
      <a:dk1>
        <a:srgbClr val="505050"/>
      </a:dk1>
      <a:lt1>
        <a:srgbClr val="FFFFFF"/>
      </a:lt1>
      <a:dk2>
        <a:srgbClr val="0098CD"/>
      </a:dk2>
      <a:lt2>
        <a:srgbClr val="95CD3C"/>
      </a:lt2>
      <a:accent1>
        <a:srgbClr val="365EBF"/>
      </a:accent1>
      <a:accent2>
        <a:srgbClr val="1E4164"/>
      </a:accent2>
      <a:accent3>
        <a:srgbClr val="808080"/>
      </a:accent3>
      <a:accent4>
        <a:srgbClr val="FEC82A"/>
      </a:accent4>
      <a:accent5>
        <a:srgbClr val="F0640F"/>
      </a:accent5>
      <a:accent6>
        <a:srgbClr val="E31B23"/>
      </a:accent6>
      <a:hlink>
        <a:srgbClr val="365EBF"/>
      </a:hlink>
      <a:folHlink>
        <a:srgbClr val="9A33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6910</Words>
  <Application>Microsoft Office PowerPoint</Application>
  <PresentationFormat>On-screen Show (16:9)</PresentationFormat>
  <Paragraphs>518</Paragraphs>
  <Slides>85</Slides>
  <Notes>85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Helvetica Neue</vt:lpstr>
      <vt:lpstr>Arial</vt:lpstr>
      <vt:lpstr>Comic Sans MS</vt:lpstr>
      <vt:lpstr>Amatic SC</vt:lpstr>
      <vt:lpstr>Harmony</vt:lpstr>
      <vt:lpstr>Writing Better Code</vt:lpstr>
      <vt:lpstr>What the hell are we even talking about?</vt:lpstr>
      <vt:lpstr>Let’s agree on unclean code</vt:lpstr>
      <vt:lpstr>The Grand Redesign in the Sky</vt:lpstr>
      <vt:lpstr>The Grand Redesign in the Sky</vt:lpstr>
      <vt:lpstr>The Grand Redesign in the Sky</vt:lpstr>
      <vt:lpstr>The Grand Redesign in the Sky</vt:lpstr>
      <vt:lpstr>The Grand Redesign in the Sky</vt:lpstr>
      <vt:lpstr>The Grand Redesign in the Sky</vt:lpstr>
      <vt:lpstr>The Grand Redesign in the Sky</vt:lpstr>
      <vt:lpstr>S.O.L.I.D</vt:lpstr>
      <vt:lpstr>S.O.L.I.D</vt:lpstr>
      <vt:lpstr>Single Responsibility Principle</vt:lpstr>
      <vt:lpstr>Single Responsibility Principle</vt:lpstr>
      <vt:lpstr>Single Responsibility Principle</vt:lpstr>
      <vt:lpstr>Single Responsibility Principle</vt:lpstr>
      <vt:lpstr>Open-Close Principle </vt:lpstr>
      <vt:lpstr>Open-Close Principle </vt:lpstr>
      <vt:lpstr>Open-Close Principle </vt:lpstr>
      <vt:lpstr>Open-Close Principle </vt:lpstr>
      <vt:lpstr>Open-Close Principle </vt:lpstr>
      <vt:lpstr>Open-Close Principle </vt:lpstr>
      <vt:lpstr>Liskov Substitution Principle </vt:lpstr>
      <vt:lpstr>Liskov Substitution Principle </vt:lpstr>
      <vt:lpstr>Liskov Substitution Principle </vt:lpstr>
      <vt:lpstr>Liskov Substitution Principle </vt:lpstr>
      <vt:lpstr>Liskov Substitution Principle </vt:lpstr>
      <vt:lpstr>Liskov Substitution Principle </vt:lpstr>
      <vt:lpstr>PowerPoint Presentation</vt:lpstr>
      <vt:lpstr>Interface Segregation Principle </vt:lpstr>
      <vt:lpstr>Interface Segregation Principle </vt:lpstr>
      <vt:lpstr>Interface Segregation Principle </vt:lpstr>
      <vt:lpstr>Dependency Inversion Principle </vt:lpstr>
      <vt:lpstr>Dependency Inversion Principle </vt:lpstr>
      <vt:lpstr>Dependency Inversion Principle </vt:lpstr>
      <vt:lpstr>Dependency Inversion Principle </vt:lpstr>
      <vt:lpstr>Dependency Inversion Principle </vt:lpstr>
      <vt:lpstr>Dependency Inversion Principle </vt:lpstr>
      <vt:lpstr>Principles not Laws  </vt:lpstr>
      <vt:lpstr>Clean Code</vt:lpstr>
      <vt:lpstr>When we make a mess we clean it up</vt:lpstr>
      <vt:lpstr>When we make a mess we clean it up</vt:lpstr>
      <vt:lpstr>When someone makes a mess we clean it up</vt:lpstr>
      <vt:lpstr>Cleaning up Code  </vt:lpstr>
      <vt:lpstr>Letting the code speak for itself </vt:lpstr>
      <vt:lpstr>Code Resembles Well Written Prose </vt:lpstr>
      <vt:lpstr>Code Resembles Well Written Prose </vt:lpstr>
      <vt:lpstr>Avoiding Code Smells </vt:lpstr>
      <vt:lpstr>Inverting if statements</vt:lpstr>
      <vt:lpstr>Large methods… Where classes go to hide</vt:lpstr>
      <vt:lpstr>Large methods… Where classes go to hide</vt:lpstr>
      <vt:lpstr>Passing Flags as Parameters </vt:lpstr>
      <vt:lpstr>Functions with Too Many Parameters </vt:lpstr>
      <vt:lpstr>Functions with Too Many Parameters </vt:lpstr>
      <vt:lpstr>Making private functions public so another class can use them </vt:lpstr>
      <vt:lpstr>Clean Code Architecture </vt:lpstr>
      <vt:lpstr>PowerPoint Presentation</vt:lpstr>
      <vt:lpstr>Leave The Code A Little Better Than you Found It</vt:lpstr>
      <vt:lpstr>Over Engineering: When keeping it Clean Code goes wrong </vt:lpstr>
      <vt:lpstr>Don’t Add to the Mess</vt:lpstr>
      <vt:lpstr>Testing</vt:lpstr>
      <vt:lpstr>Why is Pat so obnoxious about unit tests?</vt:lpstr>
      <vt:lpstr>If it is so great why doesn’t everyone do it all the time?</vt:lpstr>
      <vt:lpstr>Enter Test Driven Development (TDD)</vt:lpstr>
      <vt:lpstr>The Basics</vt:lpstr>
      <vt:lpstr>Write a Failing Test First</vt:lpstr>
      <vt:lpstr>Write a Failing Test First</vt:lpstr>
      <vt:lpstr>Write the minimum code to pass</vt:lpstr>
      <vt:lpstr>Write the minimum code to pass</vt:lpstr>
      <vt:lpstr>Write the minimum code to pass</vt:lpstr>
      <vt:lpstr>Write the minimum code to pass</vt:lpstr>
      <vt:lpstr>Write the minimum code to pass</vt:lpstr>
      <vt:lpstr>This is a Discipline </vt:lpstr>
      <vt:lpstr>Execution</vt:lpstr>
      <vt:lpstr>Mutual Respect </vt:lpstr>
      <vt:lpstr>Team Leads Enforce</vt:lpstr>
      <vt:lpstr>Merge Requests</vt:lpstr>
      <vt:lpstr>Paired Programming*</vt:lpstr>
      <vt:lpstr>Code Review</vt:lpstr>
      <vt:lpstr>Test Reporting</vt:lpstr>
      <vt:lpstr>Grooming </vt:lpstr>
      <vt:lpstr>Business Justification</vt:lpstr>
      <vt:lpstr>As a non-dev stakeholder why should I encourage this? After all…</vt:lpstr>
      <vt:lpstr>Time</vt:lpstr>
      <vt:lpstr>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Better Code</dc:title>
  <cp:lastModifiedBy>Patrick Alburtus</cp:lastModifiedBy>
  <cp:revision>3</cp:revision>
  <dcterms:modified xsi:type="dcterms:W3CDTF">2022-03-04T16:14:15Z</dcterms:modified>
</cp:coreProperties>
</file>